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sldIdLst>
    <p:sldId id="257" r:id="rId3"/>
    <p:sldId id="273" r:id="rId4"/>
    <p:sldId id="276" r:id="rId5"/>
    <p:sldId id="277" r:id="rId6"/>
    <p:sldId id="275" r:id="rId7"/>
    <p:sldId id="281" r:id="rId8"/>
    <p:sldId id="284" r:id="rId9"/>
    <p:sldId id="282" r:id="rId10"/>
    <p:sldId id="283" r:id="rId11"/>
    <p:sldId id="279" r:id="rId12"/>
    <p:sldId id="280" r:id="rId13"/>
    <p:sldId id="278" r:id="rId14"/>
    <p:sldId id="272" r:id="rId15"/>
    <p:sldId id="271" r:id="rId16"/>
    <p:sldId id="285" r:id="rId17"/>
    <p:sldId id="269"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7" d="100"/>
          <a:sy n="77" d="100"/>
        </p:scale>
        <p:origin x="1410"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hemeOverride" Target="../theme/themeOverride4.xml"/><Relationship Id="rId4" Type="http://schemas.openxmlformats.org/officeDocument/2006/relationships/image" Target="../media/image1.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2.xml"/><Relationship Id="rId1" Type="http://schemas.openxmlformats.org/officeDocument/2006/relationships/themeOverride" Target="../theme/themeOverride5.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2.xml"/><Relationship Id="rId1" Type="http://schemas.openxmlformats.org/officeDocument/2006/relationships/themeOverride" Target="../theme/themeOverride6.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2.xml"/><Relationship Id="rId1" Type="http://schemas.openxmlformats.org/officeDocument/2006/relationships/themeOverride" Target="../theme/themeOverride7.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2.xml"/><Relationship Id="rId1" Type="http://schemas.openxmlformats.org/officeDocument/2006/relationships/themeOverride" Target="../theme/themeOverride8.xml"/><Relationship Id="rId4" Type="http://schemas.openxmlformats.org/officeDocument/2006/relationships/image" Target="../media/image1.jpe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grpSp>
        <p:nvGrpSpPr>
          <p:cNvPr id="5" name="Group 15"/>
          <p:cNvGrpSpPr>
            <a:grpSpLocks/>
          </p:cNvGrpSpPr>
          <p:nvPr/>
        </p:nvGrpSpPr>
        <p:grpSpPr bwMode="auto">
          <a:xfrm>
            <a:off x="-3175" y="4953000"/>
            <a:ext cx="9147175" cy="1911350"/>
            <a:chOff x="-3765" y="4832896"/>
            <a:chExt cx="9147765" cy="2032192"/>
          </a:xfrm>
        </p:grpSpPr>
        <p:sp>
          <p:nvSpPr>
            <p:cNvPr id="6" name="Freeform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eaLnBrk="1" hangingPunct="1">
                <a:defRPr/>
              </a:pPr>
              <a:endParaRPr lang="en-US">
                <a:cs typeface="Arial" charset="0"/>
              </a:endParaRPr>
            </a:p>
          </p:txBody>
        </p:sp>
        <p:sp>
          <p:nvSpPr>
            <p:cNvPr id="7" name="Freeform 18"/>
            <p:cNvSpPr>
              <a:spLocks/>
            </p:cNvSpPr>
            <p:nvPr/>
          </p:nvSpPr>
          <p:spPr bwMode="auto">
            <a:xfrm>
              <a:off x="35443" y="5135526"/>
              <a:ext cx="9108557" cy="838200"/>
            </a:xfrm>
            <a:custGeom>
              <a:avLst/>
              <a:gdLst>
                <a:gd name="T0" fmla="*/ 0 w 5760"/>
                <a:gd name="T1" fmla="*/ 0 h 528"/>
                <a:gd name="T2" fmla="*/ 2147483647 w 5760"/>
                <a:gd name="T3" fmla="*/ 0 h 528"/>
                <a:gd name="T4" fmla="*/ 2147483647 w 5760"/>
                <a:gd name="T5" fmla="*/ 2147483647 h 528"/>
                <a:gd name="T6" fmla="*/ 2147483647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0" y="0"/>
                  </a:moveTo>
                  <a:lnTo>
                    <a:pt x="5760" y="0"/>
                  </a:lnTo>
                  <a:lnTo>
                    <a:pt x="5760" y="528"/>
                  </a:lnTo>
                  <a:lnTo>
                    <a:pt x="48" y="0"/>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a:p>
          </p:txBody>
        </p:sp>
        <p:sp>
          <p:nvSpPr>
            <p:cNvPr id="8" name="Freeform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cxnSp>
          <p:nvCxnSpPr>
            <p:cNvPr id="10" name="Straight Connector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solidFill>
                  <a:srgbClr val="FFFFFF"/>
                </a:solidFill>
              </a:defRPr>
            </a:lvl1pPr>
            <a:extLst/>
          </a:lstStyle>
          <a:p>
            <a:pPr>
              <a:defRPr/>
            </a:pPr>
            <a:fld id="{D18E5AF6-107E-460D-AB38-081D15B4C64F}" type="datetimeFigureOut">
              <a:rPr lang="en-US"/>
              <a:pPr>
                <a:defRPr/>
              </a:pPr>
              <a:t>6/23/2021</a:t>
            </a:fld>
            <a:endParaRPr lang="en-US"/>
          </a:p>
        </p:txBody>
      </p:sp>
      <p:sp>
        <p:nvSpPr>
          <p:cNvPr id="12"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p>
        </p:txBody>
      </p:sp>
      <p:sp>
        <p:nvSpPr>
          <p:cNvPr id="13" name="Slide Number Placeholder 26"/>
          <p:cNvSpPr>
            <a:spLocks noGrp="1"/>
          </p:cNvSpPr>
          <p:nvPr>
            <p:ph type="sldNum" sz="quarter" idx="12"/>
          </p:nvPr>
        </p:nvSpPr>
        <p:spPr/>
        <p:txBody>
          <a:bodyPr/>
          <a:lstStyle>
            <a:lvl1pPr>
              <a:defRPr>
                <a:solidFill>
                  <a:srgbClr val="FFFFFF"/>
                </a:solidFill>
              </a:defRPr>
            </a:lvl1pPr>
          </a:lstStyle>
          <a:p>
            <a:fld id="{891DECAB-8A11-4B65-8761-2B8B77FFE7D2}" type="slidenum">
              <a:rPr lang="en-US" altLang="en-US"/>
              <a:pPr/>
              <a:t>‹#›</a:t>
            </a:fld>
            <a:endParaRPr lang="en-US" altLang="en-US"/>
          </a:p>
        </p:txBody>
      </p:sp>
    </p:spTree>
    <p:extLst>
      <p:ext uri="{BB962C8B-B14F-4D97-AF65-F5344CB8AC3E}">
        <p14:creationId xmlns:p14="http://schemas.microsoft.com/office/powerpoint/2010/main" val="1031065088"/>
      </p:ext>
    </p:extLst>
  </p:cSld>
  <p:clrMapOvr>
    <a:masterClrMapping/>
  </p:clrMapOvr>
  <p:transition spd="slow">
    <p:blinds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6"/>
          <p:cNvSpPr>
            <a:spLocks noGrp="1"/>
          </p:cNvSpPr>
          <p:nvPr>
            <p:ph type="title"/>
          </p:nvPr>
        </p:nvSpPr>
        <p:spPr/>
        <p:txBody>
          <a:bodyPr rtlCol="0"/>
          <a:lstStyle/>
          <a:p>
            <a:r>
              <a:rPr lang="en-US" smtClean="0"/>
              <a:t>Click to edit Master title style</a:t>
            </a:r>
            <a:endParaRPr lang="en-US"/>
          </a:p>
        </p:txBody>
      </p:sp>
      <p:sp>
        <p:nvSpPr>
          <p:cNvPr id="4" name="Date Placeholder 9"/>
          <p:cNvSpPr>
            <a:spLocks noGrp="1"/>
          </p:cNvSpPr>
          <p:nvPr>
            <p:ph type="dt" sz="half" idx="10"/>
          </p:nvPr>
        </p:nvSpPr>
        <p:spPr/>
        <p:txBody>
          <a:bodyPr/>
          <a:lstStyle>
            <a:lvl1pPr>
              <a:defRPr/>
            </a:lvl1pPr>
          </a:lstStyle>
          <a:p>
            <a:pPr>
              <a:defRPr/>
            </a:pPr>
            <a:fld id="{14D71446-A9A7-4D95-B333-012040DA87BF}" type="datetimeFigureOut">
              <a:rPr lang="en-US"/>
              <a:pPr>
                <a:defRPr/>
              </a:pPr>
              <a:t>6/23/2021</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fld id="{3A2B4E0B-C5F4-44BA-895C-9975F99072D2}" type="slidenum">
              <a:rPr lang="en-US" altLang="en-US"/>
              <a:pPr/>
              <a:t>‹#›</a:t>
            </a:fld>
            <a:endParaRPr lang="en-US" altLang="en-US"/>
          </a:p>
        </p:txBody>
      </p:sp>
    </p:spTree>
    <p:extLst>
      <p:ext uri="{BB962C8B-B14F-4D97-AF65-F5344CB8AC3E}">
        <p14:creationId xmlns:p14="http://schemas.microsoft.com/office/powerpoint/2010/main" val="3893806901"/>
      </p:ext>
    </p:extLst>
  </p:cSld>
  <p:clrMapOvr>
    <a:masterClrMapping/>
  </p:clrMapOvr>
  <p:transition spd="slow">
    <p:blinds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Chevron 3"/>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eaLnBrk="1" hangingPunct="1">
              <a:defRPr/>
            </a:pPr>
            <a:endParaRPr lang="en-US"/>
          </a:p>
        </p:txBody>
      </p:sp>
      <p:sp>
        <p:nvSpPr>
          <p:cNvPr id="5" name="Chevron 4"/>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eaLnBrk="1" hangingPunct="1">
              <a:defRPr/>
            </a:pPr>
            <a:endParaRPr lang="en-US"/>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extLst/>
          </a:lstStyle>
          <a:p>
            <a:pPr>
              <a:defRPr/>
            </a:pPr>
            <a:fld id="{63345D40-7044-4920-827C-3A7CA00A4173}" type="datetimeFigureOut">
              <a:rPr lang="en-US"/>
              <a:pPr>
                <a:defRPr/>
              </a:pPr>
              <a:t>6/23/2021</a:t>
            </a:fld>
            <a:endParaRPr lang="en-US"/>
          </a:p>
        </p:txBody>
      </p:sp>
      <p:sp>
        <p:nvSpPr>
          <p:cNvPr id="7" name="Footer Placeholder 4"/>
          <p:cNvSpPr>
            <a:spLocks noGrp="1"/>
          </p:cNvSpPr>
          <p:nvPr>
            <p:ph type="ftr" sz="quarter" idx="11"/>
          </p:nvPr>
        </p:nvSpPr>
        <p:spPr/>
        <p:txBody>
          <a:bodyPr/>
          <a:lstStyle>
            <a:lvl1pPr>
              <a:defRPr/>
            </a:lvl1pPr>
            <a:extLst/>
          </a:lstStyle>
          <a:p>
            <a:pPr>
              <a:defRPr/>
            </a:pPr>
            <a:endParaRPr lang="en-US"/>
          </a:p>
        </p:txBody>
      </p:sp>
      <p:sp>
        <p:nvSpPr>
          <p:cNvPr id="8" name="Slide Number Placeholder 5"/>
          <p:cNvSpPr>
            <a:spLocks noGrp="1"/>
          </p:cNvSpPr>
          <p:nvPr>
            <p:ph type="sldNum" sz="quarter" idx="12"/>
          </p:nvPr>
        </p:nvSpPr>
        <p:spPr/>
        <p:txBody>
          <a:bodyPr/>
          <a:lstStyle>
            <a:lvl1pPr>
              <a:defRPr/>
            </a:lvl1pPr>
          </a:lstStyle>
          <a:p>
            <a:fld id="{0AE8234B-010C-4459-866F-FBF5D567C07B}" type="slidenum">
              <a:rPr lang="en-US" altLang="en-US"/>
              <a:pPr/>
              <a:t>‹#›</a:t>
            </a:fld>
            <a:endParaRPr lang="en-US" altLang="en-US"/>
          </a:p>
        </p:txBody>
      </p:sp>
    </p:spTree>
    <p:extLst>
      <p:ext uri="{BB962C8B-B14F-4D97-AF65-F5344CB8AC3E}">
        <p14:creationId xmlns:p14="http://schemas.microsoft.com/office/powerpoint/2010/main" val="316347500"/>
      </p:ext>
    </p:extLst>
  </p:cSld>
  <p:clrMapOvr>
    <a:overrideClrMapping bg1="dk1" tx1="lt1" bg2="dk2" tx2="lt2" accent1="accent1" accent2="accent2" accent3="accent3" accent4="accent4" accent5="accent5" accent6="accent6" hlink="hlink" folHlink="folHlink"/>
  </p:clrMapOvr>
  <p:transition spd="slow">
    <p:blinds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7"/>
          <p:cNvSpPr>
            <a:spLocks noGrp="1"/>
          </p:cNvSpPr>
          <p:nvPr>
            <p:ph type="title"/>
          </p:nvPr>
        </p:nvSpPr>
        <p:spPr/>
        <p:txBody>
          <a:bodyPr rtlCol="0"/>
          <a:lstStyle/>
          <a:p>
            <a:r>
              <a:rPr lang="en-US" smtClean="0"/>
              <a:t>Click to edit Master title style</a:t>
            </a:r>
            <a:endParaRPr lang="en-US"/>
          </a:p>
        </p:txBody>
      </p:sp>
      <p:sp>
        <p:nvSpPr>
          <p:cNvPr id="5" name="Date Placeholder 4"/>
          <p:cNvSpPr>
            <a:spLocks noGrp="1"/>
          </p:cNvSpPr>
          <p:nvPr>
            <p:ph type="dt" sz="half" idx="10"/>
          </p:nvPr>
        </p:nvSpPr>
        <p:spPr/>
        <p:txBody>
          <a:bodyPr/>
          <a:lstStyle>
            <a:lvl1pPr>
              <a:defRPr/>
            </a:lvl1pPr>
            <a:extLst/>
          </a:lstStyle>
          <a:p>
            <a:pPr>
              <a:defRPr/>
            </a:pPr>
            <a:fld id="{002C875D-EDA7-4478-A284-D98A05B0892C}" type="datetimeFigureOut">
              <a:rPr lang="en-US"/>
              <a:pPr>
                <a:defRPr/>
              </a:pPr>
              <a:t>6/23/2021</a:t>
            </a:fld>
            <a:endParaRPr lang="en-US"/>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lstStyle>
          <a:p>
            <a:fld id="{146A01A8-8B0E-4EF7-9FAC-368B4A9B8DBC}" type="slidenum">
              <a:rPr lang="en-US" altLang="en-US"/>
              <a:pPr/>
              <a:t>‹#›</a:t>
            </a:fld>
            <a:endParaRPr lang="en-US" altLang="en-US"/>
          </a:p>
        </p:txBody>
      </p:sp>
    </p:spTree>
    <p:extLst>
      <p:ext uri="{BB962C8B-B14F-4D97-AF65-F5344CB8AC3E}">
        <p14:creationId xmlns:p14="http://schemas.microsoft.com/office/powerpoint/2010/main" val="747461113"/>
      </p:ext>
    </p:extLst>
  </p:cSld>
  <p:clrMapOvr>
    <a:overrideClrMapping bg1="dk1" tx1="lt1" bg2="dk2" tx2="lt2" accent1="accent1" accent2="accent2" accent3="accent3" accent4="accent4" accent5="accent5" accent6="accent6" hlink="hlink" folHlink="folHlink"/>
  </p:clrMapOvr>
  <p:transition spd="slow">
    <p:blinds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fld id="{FE8F73B6-E467-46C7-9277-91C8EB89B7E6}" type="datetimeFigureOut">
              <a:rPr lang="en-US"/>
              <a:pPr>
                <a:defRPr/>
              </a:pPr>
              <a:t>6/23/2021</a:t>
            </a:fld>
            <a:endParaRPr lang="en-US"/>
          </a:p>
        </p:txBody>
      </p:sp>
      <p:sp>
        <p:nvSpPr>
          <p:cNvPr id="8" name="Footer Placeholder 7"/>
          <p:cNvSpPr>
            <a:spLocks noGrp="1"/>
          </p:cNvSpPr>
          <p:nvPr>
            <p:ph type="ftr" sz="quarter" idx="11"/>
          </p:nvPr>
        </p:nvSpPr>
        <p:spPr/>
        <p:txBody>
          <a:bodyPr/>
          <a:lstStyle>
            <a:lvl1pPr>
              <a:defRPr/>
            </a:lvl1pPr>
            <a:extLst/>
          </a:lstStyle>
          <a:p>
            <a:pPr>
              <a:defRPr/>
            </a:pPr>
            <a:endParaRPr lang="en-US"/>
          </a:p>
        </p:txBody>
      </p:sp>
      <p:sp>
        <p:nvSpPr>
          <p:cNvPr id="9" name="Slide Number Placeholder 8"/>
          <p:cNvSpPr>
            <a:spLocks noGrp="1"/>
          </p:cNvSpPr>
          <p:nvPr>
            <p:ph type="sldNum" sz="quarter" idx="12"/>
          </p:nvPr>
        </p:nvSpPr>
        <p:spPr/>
        <p:txBody>
          <a:bodyPr/>
          <a:lstStyle>
            <a:lvl1pPr>
              <a:defRPr/>
            </a:lvl1pPr>
          </a:lstStyle>
          <a:p>
            <a:fld id="{0D3FE1C3-23D4-48F4-9F59-F45852B245C1}" type="slidenum">
              <a:rPr lang="en-US" altLang="en-US"/>
              <a:pPr/>
              <a:t>‹#›</a:t>
            </a:fld>
            <a:endParaRPr lang="en-US" altLang="en-US"/>
          </a:p>
        </p:txBody>
      </p:sp>
    </p:spTree>
    <p:extLst>
      <p:ext uri="{BB962C8B-B14F-4D97-AF65-F5344CB8AC3E}">
        <p14:creationId xmlns:p14="http://schemas.microsoft.com/office/powerpoint/2010/main" val="2149260456"/>
      </p:ext>
    </p:extLst>
  </p:cSld>
  <p:clrMapOvr>
    <a:overrideClrMapping bg1="lt1" tx1="dk1" bg2="lt2" tx2="dk2" accent1="accent1" accent2="accent2" accent3="accent3" accent4="accent4" accent5="accent5" accent6="accent6" hlink="hlink" folHlink="folHlink"/>
  </p:clrMapOvr>
  <p:transition spd="slow">
    <p:blinds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extLst/>
          </a:lstStyle>
          <a:p>
            <a:pPr>
              <a:defRPr/>
            </a:pPr>
            <a:fld id="{245344FE-14DB-49C8-AA69-8E60AF888904}" type="datetimeFigureOut">
              <a:rPr lang="en-US"/>
              <a:pPr>
                <a:defRPr/>
              </a:pPr>
              <a:t>6/23/2021</a:t>
            </a:fld>
            <a:endParaRPr lang="en-US"/>
          </a:p>
        </p:txBody>
      </p:sp>
      <p:sp>
        <p:nvSpPr>
          <p:cNvPr id="4" name="Footer Placeholder 3"/>
          <p:cNvSpPr>
            <a:spLocks noGrp="1"/>
          </p:cNvSpPr>
          <p:nvPr>
            <p:ph type="ftr" sz="quarter" idx="11"/>
          </p:nvPr>
        </p:nvSpPr>
        <p:spPr/>
        <p:txBody>
          <a:bodyPr/>
          <a:lstStyle>
            <a:lvl1pPr>
              <a:defRPr/>
            </a:lvl1pPr>
            <a:extLst/>
          </a:lstStyle>
          <a:p>
            <a:pPr>
              <a:defRPr/>
            </a:pPr>
            <a:endParaRPr lang="en-US"/>
          </a:p>
        </p:txBody>
      </p:sp>
      <p:sp>
        <p:nvSpPr>
          <p:cNvPr id="5" name="Slide Number Placeholder 4"/>
          <p:cNvSpPr>
            <a:spLocks noGrp="1"/>
          </p:cNvSpPr>
          <p:nvPr>
            <p:ph type="sldNum" sz="quarter" idx="12"/>
          </p:nvPr>
        </p:nvSpPr>
        <p:spPr/>
        <p:txBody>
          <a:bodyPr/>
          <a:lstStyle>
            <a:lvl1pPr>
              <a:defRPr/>
            </a:lvl1pPr>
          </a:lstStyle>
          <a:p>
            <a:fld id="{E52AD88C-1E1B-4AA4-9355-C186964B3D75}" type="slidenum">
              <a:rPr lang="en-US" altLang="en-US"/>
              <a:pPr/>
              <a:t>‹#›</a:t>
            </a:fld>
            <a:endParaRPr lang="en-US" altLang="en-US"/>
          </a:p>
        </p:txBody>
      </p:sp>
    </p:spTree>
    <p:extLst>
      <p:ext uri="{BB962C8B-B14F-4D97-AF65-F5344CB8AC3E}">
        <p14:creationId xmlns:p14="http://schemas.microsoft.com/office/powerpoint/2010/main" val="998972050"/>
      </p:ext>
    </p:extLst>
  </p:cSld>
  <p:clrMapOvr>
    <a:overrideClrMapping bg1="dk1" tx1="lt1" bg2="dk2" tx2="lt2" accent1="accent1" accent2="accent2" accent3="accent3" accent4="accent4" accent5="accent5" accent6="accent6" hlink="hlink" folHlink="folHlink"/>
  </p:clrMapOvr>
  <p:transition spd="slow">
    <p:blinds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6BE75272-FA9D-4051-BA7B-AC6DA8F4D3D8}" type="datetimeFigureOut">
              <a:rPr lang="en-US"/>
              <a:pPr>
                <a:defRPr/>
              </a:pPr>
              <a:t>6/23/2021</a:t>
            </a:fld>
            <a:endParaRPr lang="en-US"/>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fld id="{155651A7-B7C1-4086-A7BE-0181E60FFDE2}" type="slidenum">
              <a:rPr lang="en-US" altLang="en-US"/>
              <a:pPr/>
              <a:t>‹#›</a:t>
            </a:fld>
            <a:endParaRPr lang="en-US" altLang="en-US"/>
          </a:p>
        </p:txBody>
      </p:sp>
    </p:spTree>
    <p:extLst>
      <p:ext uri="{BB962C8B-B14F-4D97-AF65-F5344CB8AC3E}">
        <p14:creationId xmlns:p14="http://schemas.microsoft.com/office/powerpoint/2010/main" val="3797804659"/>
      </p:ext>
    </p:extLst>
  </p:cSld>
  <p:clrMapOvr>
    <a:masterClrMapping/>
  </p:clrMapOvr>
  <p:transition spd="slow">
    <p:blinds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smtClean="0"/>
              <a:t>Click to edit Master title style</a:t>
            </a:r>
            <a:endParaRPr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fld id="{C570223C-889C-4B2C-9222-C8F0852C14D9}" type="datetimeFigureOut">
              <a:rPr lang="en-US"/>
              <a:pPr>
                <a:defRPr/>
              </a:pPr>
              <a:t>6/23/2021</a:t>
            </a:fld>
            <a:endParaRPr lang="en-US"/>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lstStyle>
          <a:p>
            <a:fld id="{56EA12D2-1B3E-4EF4-B483-E63CC1543B69}" type="slidenum">
              <a:rPr lang="en-US" altLang="en-US"/>
              <a:pPr/>
              <a:t>‹#›</a:t>
            </a:fld>
            <a:endParaRPr lang="en-US" altLang="en-US"/>
          </a:p>
        </p:txBody>
      </p:sp>
    </p:spTree>
    <p:extLst>
      <p:ext uri="{BB962C8B-B14F-4D97-AF65-F5344CB8AC3E}">
        <p14:creationId xmlns:p14="http://schemas.microsoft.com/office/powerpoint/2010/main" val="3690227942"/>
      </p:ext>
    </p:extLst>
  </p:cSld>
  <p:clrMapOvr>
    <a:overrideClrMapping bg1="lt1" tx1="dk1" bg2="lt2" tx2="dk2" accent1="accent1" accent2="accent2" accent3="accent3" accent4="accent4" accent5="accent5" accent6="accent6" hlink="hlink" folHlink="folHlink"/>
  </p:clrMapOvr>
  <p:transition spd="slow">
    <p:blinds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 name="Freeform 4"/>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eaLnBrk="1" hangingPunct="1">
              <a:defRPr/>
            </a:pPr>
            <a:endParaRPr lang="en-US">
              <a:cs typeface="Arial" charset="0"/>
            </a:endParaRPr>
          </a:p>
        </p:txBody>
      </p:sp>
      <p:sp>
        <p:nvSpPr>
          <p:cNvPr id="6" name="Freeform 15"/>
          <p:cNvSpPr>
            <a:spLocks/>
          </p:cNvSpPr>
          <p:nvPr/>
        </p:nvSpPr>
        <p:spPr bwMode="auto">
          <a:xfrm>
            <a:off x="485775" y="5938838"/>
            <a:ext cx="3690938" cy="933450"/>
          </a:xfrm>
          <a:custGeom>
            <a:avLst/>
            <a:gdLst>
              <a:gd name="T0" fmla="*/ 0 w 5591"/>
              <a:gd name="T1" fmla="*/ 0 h 588"/>
              <a:gd name="T2" fmla="*/ 2147483647 w 5591"/>
              <a:gd name="T3" fmla="*/ 0 h 588"/>
              <a:gd name="T4" fmla="*/ 2147483647 w 5591"/>
              <a:gd name="T5" fmla="*/ 2147483647 h 588"/>
              <a:gd name="T6" fmla="*/ 2147483647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a:p>
        </p:txBody>
      </p:sp>
      <p:sp>
        <p:nvSpPr>
          <p:cNvPr id="7" name="Right Triangle 6"/>
          <p:cNvSpPr>
            <a:spLocks/>
          </p:cNvSpPr>
          <p:nvPr/>
        </p:nvSpPr>
        <p:spPr bwMode="auto">
          <a:xfrm>
            <a:off x="-6042" y="5791253"/>
            <a:ext cx="3402314" cy="1080868"/>
          </a:xfrm>
          <a:prstGeom prst="rtTriangle">
            <a:avLst/>
          </a:prstGeom>
          <a:blipFill>
            <a:blip r:embed="rId4">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cxnSp>
        <p:nvCxnSpPr>
          <p:cNvPr id="8" name="Straight Connector 7"/>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8"/>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eaLnBrk="1" hangingPunct="1">
              <a:defRPr/>
            </a:pPr>
            <a:endParaRPr lang="en-US"/>
          </a:p>
        </p:txBody>
      </p:sp>
      <p:sp>
        <p:nvSpPr>
          <p:cNvPr id="10" name="Chevron 9"/>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eaLnBrk="1" hangingPunct="1">
              <a:defRPr/>
            </a:pPr>
            <a:endParaRPr lang="en-US"/>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smtClean="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smtClean="0"/>
              <a:t>Click to edit Master title style</a:t>
            </a:r>
            <a:endParaRPr lang="en-US"/>
          </a:p>
        </p:txBody>
      </p:sp>
      <p:sp>
        <p:nvSpPr>
          <p:cNvPr id="11" name="Date Placeholder 4"/>
          <p:cNvSpPr>
            <a:spLocks noGrp="1"/>
          </p:cNvSpPr>
          <p:nvPr>
            <p:ph type="dt" sz="half" idx="10"/>
          </p:nvPr>
        </p:nvSpPr>
        <p:spPr/>
        <p:txBody>
          <a:bodyPr/>
          <a:lstStyle>
            <a:lvl1pPr>
              <a:defRPr>
                <a:solidFill>
                  <a:schemeClr val="tx1"/>
                </a:solidFill>
              </a:defRPr>
            </a:lvl1pPr>
            <a:extLst/>
          </a:lstStyle>
          <a:p>
            <a:pPr>
              <a:defRPr/>
            </a:pPr>
            <a:fld id="{12890D2F-B360-4496-A029-0E7D51791202}" type="datetimeFigureOut">
              <a:rPr lang="en-US"/>
              <a:pPr>
                <a:defRPr/>
              </a:pPr>
              <a:t>6/23/2021</a:t>
            </a:fld>
            <a:endParaRPr lang="en-US"/>
          </a:p>
        </p:txBody>
      </p:sp>
      <p:sp>
        <p:nvSpPr>
          <p:cNvPr id="12" name="Footer Placeholder 5"/>
          <p:cNvSpPr>
            <a:spLocks noGrp="1"/>
          </p:cNvSpPr>
          <p:nvPr>
            <p:ph type="ftr" sz="quarter" idx="11"/>
          </p:nvPr>
        </p:nvSpPr>
        <p:spPr/>
        <p:txBody>
          <a:bodyPr/>
          <a:lstStyle>
            <a:lvl1pPr>
              <a:defRPr>
                <a:solidFill>
                  <a:schemeClr val="tx1"/>
                </a:solidFill>
              </a:defRPr>
            </a:lvl1pPr>
            <a:extLst/>
          </a:lstStyle>
          <a:p>
            <a:pPr>
              <a:defRPr/>
            </a:pPr>
            <a:endParaRPr lang="en-US"/>
          </a:p>
        </p:txBody>
      </p:sp>
      <p:sp>
        <p:nvSpPr>
          <p:cNvPr id="13" name="Slide Number Placeholder 6"/>
          <p:cNvSpPr>
            <a:spLocks noGrp="1"/>
          </p:cNvSpPr>
          <p:nvPr>
            <p:ph type="sldNum" sz="quarter" idx="12"/>
          </p:nvPr>
        </p:nvSpPr>
        <p:spPr/>
        <p:txBody>
          <a:bodyPr/>
          <a:lstStyle>
            <a:lvl1pPr>
              <a:defRPr/>
            </a:lvl1pPr>
          </a:lstStyle>
          <a:p>
            <a:fld id="{C004ED74-0EB9-4CBE-82D7-40A1420B1644}" type="slidenum">
              <a:rPr lang="en-US" altLang="en-US"/>
              <a:pPr/>
              <a:t>‹#›</a:t>
            </a:fld>
            <a:endParaRPr lang="en-US" altLang="en-US"/>
          </a:p>
        </p:txBody>
      </p:sp>
    </p:spTree>
    <p:extLst>
      <p:ext uri="{BB962C8B-B14F-4D97-AF65-F5344CB8AC3E}">
        <p14:creationId xmlns:p14="http://schemas.microsoft.com/office/powerpoint/2010/main" val="3625026218"/>
      </p:ext>
    </p:extLst>
  </p:cSld>
  <p:clrMapOvr>
    <a:overrideClrMapping bg1="dk1" tx1="lt1" bg2="dk2" tx2="lt2" accent1="accent1" accent2="accent2" accent3="accent3" accent4="accent4" accent5="accent5" accent6="accent6" hlink="hlink" folHlink="folHlink"/>
  </p:clrMapOvr>
  <p:transition spd="slow">
    <p:blinds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1329"/>
            <a:ext cx="8229600" cy="438607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65EC5A76-3257-4BC9-8F08-275B95260623}" type="datetimeFigureOut">
              <a:rPr lang="en-US"/>
              <a:pPr>
                <a:defRPr/>
              </a:pPr>
              <a:t>6/23/2021</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fld id="{2490CF49-3D1C-4EC9-9C58-D5DE312BEA96}" type="slidenum">
              <a:rPr lang="en-US" altLang="en-US"/>
              <a:pPr/>
              <a:t>‹#›</a:t>
            </a:fld>
            <a:endParaRPr lang="en-US" altLang="en-US"/>
          </a:p>
        </p:txBody>
      </p:sp>
    </p:spTree>
    <p:extLst>
      <p:ext uri="{BB962C8B-B14F-4D97-AF65-F5344CB8AC3E}">
        <p14:creationId xmlns:p14="http://schemas.microsoft.com/office/powerpoint/2010/main" val="1553474027"/>
      </p:ext>
    </p:extLst>
  </p:cSld>
  <p:clrMapOvr>
    <a:masterClrMapping/>
  </p:clrMapOvr>
  <p:transition spd="slow">
    <p:blinds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324600" cy="559276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F3168C7E-3444-436E-9E73-60FC248C1E16}" type="datetimeFigureOut">
              <a:rPr lang="en-US"/>
              <a:pPr>
                <a:defRPr/>
              </a:pPr>
              <a:t>6/23/2021</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fld id="{4D11FD31-A006-440F-9BD1-DA4C5A8D5A5A}" type="slidenum">
              <a:rPr lang="en-US" altLang="en-US"/>
              <a:pPr/>
              <a:t>‹#›</a:t>
            </a:fld>
            <a:endParaRPr lang="en-US" altLang="en-US"/>
          </a:p>
        </p:txBody>
      </p:sp>
    </p:spTree>
    <p:extLst>
      <p:ext uri="{BB962C8B-B14F-4D97-AF65-F5344CB8AC3E}">
        <p14:creationId xmlns:p14="http://schemas.microsoft.com/office/powerpoint/2010/main" val="4084189791"/>
      </p:ext>
    </p:extLst>
  </p:cSld>
  <p:clrMapOvr>
    <a:masterClrMapping/>
  </p:clrMapOvr>
  <p:transition spd="slow">
    <p:blinds dir="ver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p:cNvSpPr/>
          <p:nvPr/>
        </p:nvSpPr>
        <p:spPr>
          <a:xfrm>
            <a:off x="1"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800"/>
          </a:p>
        </p:txBody>
      </p:sp>
      <p:grpSp>
        <p:nvGrpSpPr>
          <p:cNvPr id="5" name="Group 15"/>
          <p:cNvGrpSpPr>
            <a:grpSpLocks/>
          </p:cNvGrpSpPr>
          <p:nvPr/>
        </p:nvGrpSpPr>
        <p:grpSpPr bwMode="auto">
          <a:xfrm>
            <a:off x="-3175" y="4953000"/>
            <a:ext cx="9147175" cy="1911350"/>
            <a:chOff x="-3765" y="4832896"/>
            <a:chExt cx="9147765" cy="2032192"/>
          </a:xfrm>
        </p:grpSpPr>
        <p:sp>
          <p:nvSpPr>
            <p:cNvPr id="6" name="Freeform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eaLnBrk="1" hangingPunct="1">
                <a:defRPr/>
              </a:pPr>
              <a:endParaRPr lang="en-US" sz="1800">
                <a:cs typeface="Arial" charset="0"/>
              </a:endParaRPr>
            </a:p>
          </p:txBody>
        </p:sp>
        <p:sp>
          <p:nvSpPr>
            <p:cNvPr id="7" name="Freeform 18"/>
            <p:cNvSpPr>
              <a:spLocks/>
            </p:cNvSpPr>
            <p:nvPr/>
          </p:nvSpPr>
          <p:spPr bwMode="auto">
            <a:xfrm>
              <a:off x="35443" y="5135526"/>
              <a:ext cx="9108557" cy="838200"/>
            </a:xfrm>
            <a:custGeom>
              <a:avLst/>
              <a:gdLst>
                <a:gd name="T0" fmla="*/ 0 w 5760"/>
                <a:gd name="T1" fmla="*/ 0 h 528"/>
                <a:gd name="T2" fmla="*/ 2147483647 w 5760"/>
                <a:gd name="T3" fmla="*/ 0 h 528"/>
                <a:gd name="T4" fmla="*/ 2147483647 w 5760"/>
                <a:gd name="T5" fmla="*/ 2147483647 h 528"/>
                <a:gd name="T6" fmla="*/ 2147483647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0" y="0"/>
                  </a:moveTo>
                  <a:lnTo>
                    <a:pt x="5760" y="0"/>
                  </a:lnTo>
                  <a:lnTo>
                    <a:pt x="5760" y="528"/>
                  </a:lnTo>
                  <a:lnTo>
                    <a:pt x="48" y="0"/>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sz="1800"/>
            </a:p>
          </p:txBody>
        </p:sp>
        <p:sp>
          <p:nvSpPr>
            <p:cNvPr id="8" name="Freeform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800"/>
            </a:p>
          </p:txBody>
        </p:sp>
        <p:cxnSp>
          <p:nvCxnSpPr>
            <p:cNvPr id="10" name="Straight Connector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5"/>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6" indent="0" algn="r">
              <a:buNone/>
              <a:defRPr>
                <a:solidFill>
                  <a:schemeClr val="tx2"/>
                </a:solidFill>
              </a:defRPr>
            </a:lvl1pPr>
            <a:lvl2pPr marL="457189" indent="0" algn="ctr">
              <a:buNone/>
            </a:lvl2pPr>
            <a:lvl3pPr marL="914377" indent="0" algn="ctr">
              <a:buNone/>
            </a:lvl3pPr>
            <a:lvl4pPr marL="1371566" indent="0" algn="ctr">
              <a:buNone/>
            </a:lvl4pPr>
            <a:lvl5pPr marL="1828754" indent="0" algn="ctr">
              <a:buNone/>
            </a:lvl5pPr>
            <a:lvl6pPr marL="2285943" indent="0" algn="ctr">
              <a:buNone/>
            </a:lvl6pPr>
            <a:lvl7pPr marL="2743131" indent="0" algn="ctr">
              <a:buNone/>
            </a:lvl7pPr>
            <a:lvl8pPr marL="3200320" indent="0" algn="ctr">
              <a:buNone/>
            </a:lvl8pPr>
            <a:lvl9pPr marL="3657509" indent="0" algn="ctr">
              <a:buNone/>
            </a:lvl9pPr>
            <a:extLst/>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solidFill>
                  <a:srgbClr val="FFFFFF"/>
                </a:solidFill>
              </a:defRPr>
            </a:lvl1pPr>
            <a:extLst/>
          </a:lstStyle>
          <a:p>
            <a:pPr>
              <a:defRPr/>
            </a:pPr>
            <a:fld id="{D18E5AF6-107E-460D-AB38-081D15B4C64F}" type="datetimeFigureOut">
              <a:rPr lang="en-US"/>
              <a:pPr>
                <a:defRPr/>
              </a:pPr>
              <a:t>6/23/2021</a:t>
            </a:fld>
            <a:endParaRPr lang="en-US"/>
          </a:p>
        </p:txBody>
      </p:sp>
      <p:sp>
        <p:nvSpPr>
          <p:cNvPr id="12" name="Footer Placeholder 18"/>
          <p:cNvSpPr>
            <a:spLocks noGrp="1"/>
          </p:cNvSpPr>
          <p:nvPr>
            <p:ph type="ftr" sz="quarter" idx="11"/>
          </p:nvPr>
        </p:nvSpPr>
        <p:spPr/>
        <p:txBody>
          <a:bodyPr/>
          <a:lstStyle>
            <a:lvl1pPr>
              <a:defRPr>
                <a:solidFill>
                  <a:schemeClr val="accent1">
                    <a:tint val="20000"/>
                  </a:schemeClr>
                </a:solidFill>
              </a:defRPr>
            </a:lvl1pPr>
            <a:extLst/>
          </a:lstStyle>
          <a:p>
            <a:pPr>
              <a:defRPr/>
            </a:pPr>
            <a:endParaRPr lang="en-US"/>
          </a:p>
        </p:txBody>
      </p:sp>
      <p:sp>
        <p:nvSpPr>
          <p:cNvPr id="13" name="Slide Number Placeholder 26"/>
          <p:cNvSpPr>
            <a:spLocks noGrp="1"/>
          </p:cNvSpPr>
          <p:nvPr>
            <p:ph type="sldNum" sz="quarter" idx="12"/>
          </p:nvPr>
        </p:nvSpPr>
        <p:spPr/>
        <p:txBody>
          <a:bodyPr/>
          <a:lstStyle>
            <a:lvl1pPr>
              <a:defRPr>
                <a:solidFill>
                  <a:srgbClr val="FFFFFF"/>
                </a:solidFill>
              </a:defRPr>
            </a:lvl1pPr>
          </a:lstStyle>
          <a:p>
            <a:fld id="{891DECAB-8A11-4B65-8761-2B8B77FFE7D2}" type="slidenum">
              <a:rPr lang="en-US" altLang="en-US"/>
              <a:pPr/>
              <a:t>‹#›</a:t>
            </a:fld>
            <a:endParaRPr lang="en-US" altLang="en-US"/>
          </a:p>
        </p:txBody>
      </p:sp>
    </p:spTree>
    <p:extLst>
      <p:ext uri="{BB962C8B-B14F-4D97-AF65-F5344CB8AC3E}">
        <p14:creationId xmlns:p14="http://schemas.microsoft.com/office/powerpoint/2010/main" val="769414633"/>
      </p:ext>
    </p:extLst>
  </p:cSld>
  <p:clrMapOvr>
    <a:masterClrMapping/>
  </p:clrMapOvr>
  <p:transition spd="slow">
    <p:blinds dir="vert"/>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6"/>
          <p:cNvSpPr>
            <a:spLocks noGrp="1"/>
          </p:cNvSpPr>
          <p:nvPr>
            <p:ph type="title"/>
          </p:nvPr>
        </p:nvSpPr>
        <p:spPr/>
        <p:txBody>
          <a:bodyPr rtlCol="0"/>
          <a:lstStyle/>
          <a:p>
            <a:r>
              <a:rPr lang="en-US" smtClean="0"/>
              <a:t>Click to edit Master title style</a:t>
            </a:r>
            <a:endParaRPr lang="en-US"/>
          </a:p>
        </p:txBody>
      </p:sp>
      <p:sp>
        <p:nvSpPr>
          <p:cNvPr id="4" name="Date Placeholder 9"/>
          <p:cNvSpPr>
            <a:spLocks noGrp="1"/>
          </p:cNvSpPr>
          <p:nvPr>
            <p:ph type="dt" sz="half" idx="10"/>
          </p:nvPr>
        </p:nvSpPr>
        <p:spPr/>
        <p:txBody>
          <a:bodyPr/>
          <a:lstStyle>
            <a:lvl1pPr>
              <a:defRPr/>
            </a:lvl1pPr>
          </a:lstStyle>
          <a:p>
            <a:pPr>
              <a:defRPr/>
            </a:pPr>
            <a:fld id="{14D71446-A9A7-4D95-B333-012040DA87BF}" type="datetimeFigureOut">
              <a:rPr lang="en-US"/>
              <a:pPr>
                <a:defRPr/>
              </a:pPr>
              <a:t>6/23/2021</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fld id="{3A2B4E0B-C5F4-44BA-895C-9975F99072D2}" type="slidenum">
              <a:rPr lang="en-US" altLang="en-US"/>
              <a:pPr/>
              <a:t>‹#›</a:t>
            </a:fld>
            <a:endParaRPr lang="en-US" altLang="en-US"/>
          </a:p>
        </p:txBody>
      </p:sp>
    </p:spTree>
    <p:extLst>
      <p:ext uri="{BB962C8B-B14F-4D97-AF65-F5344CB8AC3E}">
        <p14:creationId xmlns:p14="http://schemas.microsoft.com/office/powerpoint/2010/main" val="3280687547"/>
      </p:ext>
    </p:extLst>
  </p:cSld>
  <p:clrMapOvr>
    <a:masterClrMapping/>
  </p:clrMapOvr>
  <p:transition spd="slow">
    <p:blinds dir="vert"/>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 name="Chevron 3"/>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eaLnBrk="1" hangingPunct="1">
              <a:defRPr/>
            </a:pPr>
            <a:endParaRPr lang="en-US" sz="1800"/>
          </a:p>
        </p:txBody>
      </p:sp>
      <p:sp>
        <p:nvSpPr>
          <p:cNvPr id="5" name="Chevron 4"/>
          <p:cNvSpPr/>
          <p:nvPr/>
        </p:nvSpPr>
        <p:spPr>
          <a:xfrm>
            <a:off x="3449640"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eaLnBrk="1" hangingPunct="1">
              <a:defRPr/>
            </a:pPr>
            <a:endParaRPr lang="en-US" sz="1800"/>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smtClean="0"/>
              <a:t>Click to edit Master title style</a:t>
            </a:r>
            <a:endParaRPr lang="en-US"/>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extLst/>
          </a:lstStyle>
          <a:p>
            <a:pPr>
              <a:defRPr/>
            </a:pPr>
            <a:fld id="{63345D40-7044-4920-827C-3A7CA00A4173}" type="datetimeFigureOut">
              <a:rPr lang="en-US"/>
              <a:pPr>
                <a:defRPr/>
              </a:pPr>
              <a:t>6/23/2021</a:t>
            </a:fld>
            <a:endParaRPr lang="en-US"/>
          </a:p>
        </p:txBody>
      </p:sp>
      <p:sp>
        <p:nvSpPr>
          <p:cNvPr id="7" name="Footer Placeholder 4"/>
          <p:cNvSpPr>
            <a:spLocks noGrp="1"/>
          </p:cNvSpPr>
          <p:nvPr>
            <p:ph type="ftr" sz="quarter" idx="11"/>
          </p:nvPr>
        </p:nvSpPr>
        <p:spPr/>
        <p:txBody>
          <a:bodyPr/>
          <a:lstStyle>
            <a:lvl1pPr>
              <a:defRPr/>
            </a:lvl1pPr>
            <a:extLst/>
          </a:lstStyle>
          <a:p>
            <a:pPr>
              <a:defRPr/>
            </a:pPr>
            <a:endParaRPr lang="en-US"/>
          </a:p>
        </p:txBody>
      </p:sp>
      <p:sp>
        <p:nvSpPr>
          <p:cNvPr id="8" name="Slide Number Placeholder 5"/>
          <p:cNvSpPr>
            <a:spLocks noGrp="1"/>
          </p:cNvSpPr>
          <p:nvPr>
            <p:ph type="sldNum" sz="quarter" idx="12"/>
          </p:nvPr>
        </p:nvSpPr>
        <p:spPr/>
        <p:txBody>
          <a:bodyPr/>
          <a:lstStyle>
            <a:lvl1pPr>
              <a:defRPr/>
            </a:lvl1pPr>
          </a:lstStyle>
          <a:p>
            <a:fld id="{0AE8234B-010C-4459-866F-FBF5D567C07B}" type="slidenum">
              <a:rPr lang="en-US" altLang="en-US"/>
              <a:pPr/>
              <a:t>‹#›</a:t>
            </a:fld>
            <a:endParaRPr lang="en-US" altLang="en-US"/>
          </a:p>
        </p:txBody>
      </p:sp>
    </p:spTree>
    <p:extLst>
      <p:ext uri="{BB962C8B-B14F-4D97-AF65-F5344CB8AC3E}">
        <p14:creationId xmlns:p14="http://schemas.microsoft.com/office/powerpoint/2010/main" val="3157855717"/>
      </p:ext>
    </p:extLst>
  </p:cSld>
  <p:clrMapOvr>
    <a:overrideClrMapping bg1="dk1" tx1="lt1" bg2="dk2" tx2="lt2" accent1="accent1" accent2="accent2" accent3="accent3" accent4="accent4" accent5="accent5" accent6="accent6" hlink="hlink" folHlink="folHlink"/>
  </p:clrMapOvr>
  <p:transition spd="slow">
    <p:blinds dir="vert"/>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32"/>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81332"/>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Title 7"/>
          <p:cNvSpPr>
            <a:spLocks noGrp="1"/>
          </p:cNvSpPr>
          <p:nvPr>
            <p:ph type="title"/>
          </p:nvPr>
        </p:nvSpPr>
        <p:spPr/>
        <p:txBody>
          <a:bodyPr rtlCol="0"/>
          <a:lstStyle/>
          <a:p>
            <a:r>
              <a:rPr lang="en-US" smtClean="0"/>
              <a:t>Click to edit Master title style</a:t>
            </a:r>
            <a:endParaRPr lang="en-US"/>
          </a:p>
        </p:txBody>
      </p:sp>
      <p:sp>
        <p:nvSpPr>
          <p:cNvPr id="5" name="Date Placeholder 4"/>
          <p:cNvSpPr>
            <a:spLocks noGrp="1"/>
          </p:cNvSpPr>
          <p:nvPr>
            <p:ph type="dt" sz="half" idx="10"/>
          </p:nvPr>
        </p:nvSpPr>
        <p:spPr/>
        <p:txBody>
          <a:bodyPr/>
          <a:lstStyle>
            <a:lvl1pPr>
              <a:defRPr/>
            </a:lvl1pPr>
            <a:extLst/>
          </a:lstStyle>
          <a:p>
            <a:pPr>
              <a:defRPr/>
            </a:pPr>
            <a:fld id="{002C875D-EDA7-4478-A284-D98A05B0892C}" type="datetimeFigureOut">
              <a:rPr lang="en-US"/>
              <a:pPr>
                <a:defRPr/>
              </a:pPr>
              <a:t>6/23/2021</a:t>
            </a:fld>
            <a:endParaRPr lang="en-US"/>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lstStyle>
          <a:p>
            <a:fld id="{146A01A8-8B0E-4EF7-9FAC-368B4A9B8DBC}" type="slidenum">
              <a:rPr lang="en-US" altLang="en-US"/>
              <a:pPr/>
              <a:t>‹#›</a:t>
            </a:fld>
            <a:endParaRPr lang="en-US" altLang="en-US"/>
          </a:p>
        </p:txBody>
      </p:sp>
    </p:spTree>
    <p:extLst>
      <p:ext uri="{BB962C8B-B14F-4D97-AF65-F5344CB8AC3E}">
        <p14:creationId xmlns:p14="http://schemas.microsoft.com/office/powerpoint/2010/main" val="2244884534"/>
      </p:ext>
    </p:extLst>
  </p:cSld>
  <p:clrMapOvr>
    <a:overrideClrMapping bg1="dk1" tx1="lt1" bg2="dk2" tx2="lt2" accent1="accent1" accent2="accent2" accent3="accent3" accent4="accent4" accent5="accent5" accent6="accent6" hlink="hlink" folHlink="folHlink"/>
  </p:clrMapOvr>
  <p:transition spd="slow">
    <p:blinds dir="vert"/>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8"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1444298"/>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7" y="1444298"/>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fld id="{FE8F73B6-E467-46C7-9277-91C8EB89B7E6}" type="datetimeFigureOut">
              <a:rPr lang="en-US"/>
              <a:pPr>
                <a:defRPr/>
              </a:pPr>
              <a:t>6/23/2021</a:t>
            </a:fld>
            <a:endParaRPr lang="en-US"/>
          </a:p>
        </p:txBody>
      </p:sp>
      <p:sp>
        <p:nvSpPr>
          <p:cNvPr id="8" name="Footer Placeholder 7"/>
          <p:cNvSpPr>
            <a:spLocks noGrp="1"/>
          </p:cNvSpPr>
          <p:nvPr>
            <p:ph type="ftr" sz="quarter" idx="11"/>
          </p:nvPr>
        </p:nvSpPr>
        <p:spPr/>
        <p:txBody>
          <a:bodyPr/>
          <a:lstStyle>
            <a:lvl1pPr>
              <a:defRPr/>
            </a:lvl1pPr>
            <a:extLst/>
          </a:lstStyle>
          <a:p>
            <a:pPr>
              <a:defRPr/>
            </a:pPr>
            <a:endParaRPr lang="en-US"/>
          </a:p>
        </p:txBody>
      </p:sp>
      <p:sp>
        <p:nvSpPr>
          <p:cNvPr id="9" name="Slide Number Placeholder 8"/>
          <p:cNvSpPr>
            <a:spLocks noGrp="1"/>
          </p:cNvSpPr>
          <p:nvPr>
            <p:ph type="sldNum" sz="quarter" idx="12"/>
          </p:nvPr>
        </p:nvSpPr>
        <p:spPr/>
        <p:txBody>
          <a:bodyPr/>
          <a:lstStyle>
            <a:lvl1pPr>
              <a:defRPr/>
            </a:lvl1pPr>
          </a:lstStyle>
          <a:p>
            <a:fld id="{0D3FE1C3-23D4-48F4-9F59-F45852B245C1}" type="slidenum">
              <a:rPr lang="en-US" altLang="en-US"/>
              <a:pPr/>
              <a:t>‹#›</a:t>
            </a:fld>
            <a:endParaRPr lang="en-US" altLang="en-US"/>
          </a:p>
        </p:txBody>
      </p:sp>
    </p:spTree>
    <p:extLst>
      <p:ext uri="{BB962C8B-B14F-4D97-AF65-F5344CB8AC3E}">
        <p14:creationId xmlns:p14="http://schemas.microsoft.com/office/powerpoint/2010/main" val="1119394220"/>
      </p:ext>
    </p:extLst>
  </p:cSld>
  <p:clrMapOvr>
    <a:overrideClrMapping bg1="lt1" tx1="dk1" bg2="lt2" tx2="dk2" accent1="accent1" accent2="accent2" accent3="accent3" accent4="accent4" accent5="accent5" accent6="accent6" hlink="hlink" folHlink="folHlink"/>
  </p:clrMapOvr>
  <p:transition spd="slow">
    <p:blinds dir="vert"/>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extLst/>
          </a:lstStyle>
          <a:p>
            <a:pPr>
              <a:defRPr/>
            </a:pPr>
            <a:fld id="{245344FE-14DB-49C8-AA69-8E60AF888904}" type="datetimeFigureOut">
              <a:rPr lang="en-US"/>
              <a:pPr>
                <a:defRPr/>
              </a:pPr>
              <a:t>6/23/2021</a:t>
            </a:fld>
            <a:endParaRPr lang="en-US"/>
          </a:p>
        </p:txBody>
      </p:sp>
      <p:sp>
        <p:nvSpPr>
          <p:cNvPr id="4" name="Footer Placeholder 3"/>
          <p:cNvSpPr>
            <a:spLocks noGrp="1"/>
          </p:cNvSpPr>
          <p:nvPr>
            <p:ph type="ftr" sz="quarter" idx="11"/>
          </p:nvPr>
        </p:nvSpPr>
        <p:spPr/>
        <p:txBody>
          <a:bodyPr/>
          <a:lstStyle>
            <a:lvl1pPr>
              <a:defRPr/>
            </a:lvl1pPr>
            <a:extLst/>
          </a:lstStyle>
          <a:p>
            <a:pPr>
              <a:defRPr/>
            </a:pPr>
            <a:endParaRPr lang="en-US"/>
          </a:p>
        </p:txBody>
      </p:sp>
      <p:sp>
        <p:nvSpPr>
          <p:cNvPr id="5" name="Slide Number Placeholder 4"/>
          <p:cNvSpPr>
            <a:spLocks noGrp="1"/>
          </p:cNvSpPr>
          <p:nvPr>
            <p:ph type="sldNum" sz="quarter" idx="12"/>
          </p:nvPr>
        </p:nvSpPr>
        <p:spPr/>
        <p:txBody>
          <a:bodyPr/>
          <a:lstStyle>
            <a:lvl1pPr>
              <a:defRPr/>
            </a:lvl1pPr>
          </a:lstStyle>
          <a:p>
            <a:fld id="{E52AD88C-1E1B-4AA4-9355-C186964B3D75}" type="slidenum">
              <a:rPr lang="en-US" altLang="en-US"/>
              <a:pPr/>
              <a:t>‹#›</a:t>
            </a:fld>
            <a:endParaRPr lang="en-US" altLang="en-US"/>
          </a:p>
        </p:txBody>
      </p:sp>
    </p:spTree>
    <p:extLst>
      <p:ext uri="{BB962C8B-B14F-4D97-AF65-F5344CB8AC3E}">
        <p14:creationId xmlns:p14="http://schemas.microsoft.com/office/powerpoint/2010/main" val="1128586402"/>
      </p:ext>
    </p:extLst>
  </p:cSld>
  <p:clrMapOvr>
    <a:overrideClrMapping bg1="dk1" tx1="lt1" bg2="dk2" tx2="lt2" accent1="accent1" accent2="accent2" accent3="accent3" accent4="accent4" accent5="accent5" accent6="accent6" hlink="hlink" folHlink="folHlink"/>
  </p:clrMapOvr>
  <p:transition spd="slow">
    <p:blinds dir="vert"/>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6BE75272-FA9D-4051-BA7B-AC6DA8F4D3D8}" type="datetimeFigureOut">
              <a:rPr lang="en-US"/>
              <a:pPr>
                <a:defRPr/>
              </a:pPr>
              <a:t>6/23/2021</a:t>
            </a:fld>
            <a:endParaRPr lang="en-US"/>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fld id="{155651A7-B7C1-4086-A7BE-0181E60FFDE2}" type="slidenum">
              <a:rPr lang="en-US" altLang="en-US"/>
              <a:pPr/>
              <a:t>‹#›</a:t>
            </a:fld>
            <a:endParaRPr lang="en-US" altLang="en-US"/>
          </a:p>
        </p:txBody>
      </p:sp>
    </p:spTree>
    <p:extLst>
      <p:ext uri="{BB962C8B-B14F-4D97-AF65-F5344CB8AC3E}">
        <p14:creationId xmlns:p14="http://schemas.microsoft.com/office/powerpoint/2010/main" val="3809968629"/>
      </p:ext>
    </p:extLst>
  </p:cSld>
  <p:clrMapOvr>
    <a:masterClrMapping/>
  </p:clrMapOvr>
  <p:transition spd="slow">
    <p:blinds dir="vert"/>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smtClean="0"/>
              <a:t>Click to edit Master title style</a:t>
            </a:r>
            <a:endParaRPr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fld id="{C570223C-889C-4B2C-9222-C8F0852C14D9}" type="datetimeFigureOut">
              <a:rPr lang="en-US"/>
              <a:pPr>
                <a:defRPr/>
              </a:pPr>
              <a:t>6/23/2021</a:t>
            </a:fld>
            <a:endParaRPr lang="en-US"/>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lstStyle>
          <a:p>
            <a:fld id="{56EA12D2-1B3E-4EF4-B483-E63CC1543B69}" type="slidenum">
              <a:rPr lang="en-US" altLang="en-US"/>
              <a:pPr/>
              <a:t>‹#›</a:t>
            </a:fld>
            <a:endParaRPr lang="en-US" altLang="en-US"/>
          </a:p>
        </p:txBody>
      </p:sp>
    </p:spTree>
    <p:extLst>
      <p:ext uri="{BB962C8B-B14F-4D97-AF65-F5344CB8AC3E}">
        <p14:creationId xmlns:p14="http://schemas.microsoft.com/office/powerpoint/2010/main" val="304259607"/>
      </p:ext>
    </p:extLst>
  </p:cSld>
  <p:clrMapOvr>
    <a:overrideClrMapping bg1="lt1" tx1="dk1" bg2="lt2" tx2="dk2" accent1="accent1" accent2="accent2" accent3="accent3" accent4="accent4" accent5="accent5" accent6="accent6" hlink="hlink" folHlink="folHlink"/>
  </p:clrMapOvr>
  <p:transition spd="slow">
    <p:blinds dir="vert"/>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 name="Freeform 4"/>
          <p:cNvSpPr>
            <a:spLocks/>
          </p:cNvSpPr>
          <p:nvPr/>
        </p:nvSpPr>
        <p:spPr bwMode="auto">
          <a:xfrm>
            <a:off x="500065"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eaLnBrk="1" hangingPunct="1">
              <a:defRPr/>
            </a:pPr>
            <a:endParaRPr lang="en-US" sz="1800">
              <a:cs typeface="Arial" charset="0"/>
            </a:endParaRPr>
          </a:p>
        </p:txBody>
      </p:sp>
      <p:sp>
        <p:nvSpPr>
          <p:cNvPr id="6" name="Freeform 15"/>
          <p:cNvSpPr>
            <a:spLocks/>
          </p:cNvSpPr>
          <p:nvPr/>
        </p:nvSpPr>
        <p:spPr bwMode="auto">
          <a:xfrm>
            <a:off x="485776" y="5938838"/>
            <a:ext cx="3690938" cy="933450"/>
          </a:xfrm>
          <a:custGeom>
            <a:avLst/>
            <a:gdLst>
              <a:gd name="T0" fmla="*/ 0 w 5591"/>
              <a:gd name="T1" fmla="*/ 0 h 588"/>
              <a:gd name="T2" fmla="*/ 2147483647 w 5591"/>
              <a:gd name="T3" fmla="*/ 0 h 588"/>
              <a:gd name="T4" fmla="*/ 2147483647 w 5591"/>
              <a:gd name="T5" fmla="*/ 2147483647 h 588"/>
              <a:gd name="T6" fmla="*/ 2147483647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sz="1800"/>
          </a:p>
        </p:txBody>
      </p:sp>
      <p:sp>
        <p:nvSpPr>
          <p:cNvPr id="7" name="Right Triangle 6"/>
          <p:cNvSpPr>
            <a:spLocks/>
          </p:cNvSpPr>
          <p:nvPr/>
        </p:nvSpPr>
        <p:spPr bwMode="auto">
          <a:xfrm>
            <a:off x="-6042" y="5791253"/>
            <a:ext cx="3402314" cy="1080868"/>
          </a:xfrm>
          <a:prstGeom prst="rtTriangle">
            <a:avLst/>
          </a:prstGeom>
          <a:blipFill>
            <a:blip r:embed="rId4">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800"/>
          </a:p>
        </p:txBody>
      </p:sp>
      <p:cxnSp>
        <p:nvCxnSpPr>
          <p:cNvPr id="8" name="Straight Connector 7"/>
          <p:cNvCxnSpPr/>
          <p:nvPr/>
        </p:nvCxnSpPr>
        <p:spPr>
          <a:xfrm>
            <a:off x="-9237" y="5787742"/>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8"/>
          <p:cNvSpPr/>
          <p:nvPr/>
        </p:nvSpPr>
        <p:spPr>
          <a:xfrm>
            <a:off x="8664577"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eaLnBrk="1" hangingPunct="1">
              <a:defRPr/>
            </a:pPr>
            <a:endParaRPr lang="en-US" sz="1800"/>
          </a:p>
        </p:txBody>
      </p:sp>
      <p:sp>
        <p:nvSpPr>
          <p:cNvPr id="10" name="Chevron 9"/>
          <p:cNvSpPr/>
          <p:nvPr/>
        </p:nvSpPr>
        <p:spPr>
          <a:xfrm>
            <a:off x="8477252"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eaLnBrk="1" hangingPunct="1">
              <a:defRPr/>
            </a:pPr>
            <a:endParaRPr lang="en-US" sz="1800"/>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en-US" noProof="0" smtClean="0"/>
              <a:t>Click icon to add picture</a:t>
            </a:r>
            <a:endParaRPr lang="en-US" noProof="0" dirty="0"/>
          </a:p>
        </p:txBody>
      </p:sp>
      <p:sp>
        <p:nvSpPr>
          <p:cNvPr id="2" name="Title 1"/>
          <p:cNvSpPr>
            <a:spLocks noGrp="1"/>
          </p:cNvSpPr>
          <p:nvPr>
            <p:ph type="title"/>
          </p:nvPr>
        </p:nvSpPr>
        <p:spPr>
          <a:xfrm>
            <a:off x="228601"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en-US" smtClean="0"/>
              <a:t>Click to edit Master title style</a:t>
            </a:r>
            <a:endParaRPr lang="en-US"/>
          </a:p>
        </p:txBody>
      </p:sp>
      <p:sp>
        <p:nvSpPr>
          <p:cNvPr id="11" name="Date Placeholder 4"/>
          <p:cNvSpPr>
            <a:spLocks noGrp="1"/>
          </p:cNvSpPr>
          <p:nvPr>
            <p:ph type="dt" sz="half" idx="10"/>
          </p:nvPr>
        </p:nvSpPr>
        <p:spPr/>
        <p:txBody>
          <a:bodyPr/>
          <a:lstStyle>
            <a:lvl1pPr>
              <a:defRPr>
                <a:solidFill>
                  <a:schemeClr val="tx1"/>
                </a:solidFill>
              </a:defRPr>
            </a:lvl1pPr>
            <a:extLst/>
          </a:lstStyle>
          <a:p>
            <a:pPr>
              <a:defRPr/>
            </a:pPr>
            <a:fld id="{12890D2F-B360-4496-A029-0E7D51791202}" type="datetimeFigureOut">
              <a:rPr lang="en-US"/>
              <a:pPr>
                <a:defRPr/>
              </a:pPr>
              <a:t>6/23/2021</a:t>
            </a:fld>
            <a:endParaRPr lang="en-US"/>
          </a:p>
        </p:txBody>
      </p:sp>
      <p:sp>
        <p:nvSpPr>
          <p:cNvPr id="12" name="Footer Placeholder 5"/>
          <p:cNvSpPr>
            <a:spLocks noGrp="1"/>
          </p:cNvSpPr>
          <p:nvPr>
            <p:ph type="ftr" sz="quarter" idx="11"/>
          </p:nvPr>
        </p:nvSpPr>
        <p:spPr/>
        <p:txBody>
          <a:bodyPr/>
          <a:lstStyle>
            <a:lvl1pPr>
              <a:defRPr>
                <a:solidFill>
                  <a:schemeClr val="tx1"/>
                </a:solidFill>
              </a:defRPr>
            </a:lvl1pPr>
            <a:extLst/>
          </a:lstStyle>
          <a:p>
            <a:pPr>
              <a:defRPr/>
            </a:pPr>
            <a:endParaRPr lang="en-US"/>
          </a:p>
        </p:txBody>
      </p:sp>
      <p:sp>
        <p:nvSpPr>
          <p:cNvPr id="13" name="Slide Number Placeholder 6"/>
          <p:cNvSpPr>
            <a:spLocks noGrp="1"/>
          </p:cNvSpPr>
          <p:nvPr>
            <p:ph type="sldNum" sz="quarter" idx="12"/>
          </p:nvPr>
        </p:nvSpPr>
        <p:spPr/>
        <p:txBody>
          <a:bodyPr/>
          <a:lstStyle>
            <a:lvl1pPr>
              <a:defRPr/>
            </a:lvl1pPr>
          </a:lstStyle>
          <a:p>
            <a:fld id="{C004ED74-0EB9-4CBE-82D7-40A1420B1644}" type="slidenum">
              <a:rPr lang="en-US" altLang="en-US"/>
              <a:pPr/>
              <a:t>‹#›</a:t>
            </a:fld>
            <a:endParaRPr lang="en-US" altLang="en-US"/>
          </a:p>
        </p:txBody>
      </p:sp>
    </p:spTree>
    <p:extLst>
      <p:ext uri="{BB962C8B-B14F-4D97-AF65-F5344CB8AC3E}">
        <p14:creationId xmlns:p14="http://schemas.microsoft.com/office/powerpoint/2010/main" val="586813112"/>
      </p:ext>
    </p:extLst>
  </p:cSld>
  <p:clrMapOvr>
    <a:overrideClrMapping bg1="dk1" tx1="lt1" bg2="dk2" tx2="lt2" accent1="accent1" accent2="accent2" accent3="accent3" accent4="accent4" accent5="accent5" accent6="accent6" hlink="hlink" folHlink="folHlink"/>
  </p:clrMapOvr>
  <p:transition spd="slow">
    <p:blinds dir="vert"/>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481333"/>
            <a:ext cx="8229600" cy="438607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65EC5A76-3257-4BC9-8F08-275B95260623}" type="datetimeFigureOut">
              <a:rPr lang="en-US"/>
              <a:pPr>
                <a:defRPr/>
              </a:pPr>
              <a:t>6/23/2021</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fld id="{2490CF49-3D1C-4EC9-9C58-D5DE312BEA96}" type="slidenum">
              <a:rPr lang="en-US" altLang="en-US"/>
              <a:pPr/>
              <a:t>‹#›</a:t>
            </a:fld>
            <a:endParaRPr lang="en-US" altLang="en-US"/>
          </a:p>
        </p:txBody>
      </p:sp>
    </p:spTree>
    <p:extLst>
      <p:ext uri="{BB962C8B-B14F-4D97-AF65-F5344CB8AC3E}">
        <p14:creationId xmlns:p14="http://schemas.microsoft.com/office/powerpoint/2010/main" val="1807058724"/>
      </p:ext>
    </p:extLst>
  </p:cSld>
  <p:clrMapOvr>
    <a:masterClrMapping/>
  </p:clrMapOvr>
  <p:transition spd="slow">
    <p:blinds dir="vert"/>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4"/>
            <a:ext cx="1777470" cy="5592761"/>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1"/>
            <a:ext cx="6324600" cy="559276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F3168C7E-3444-436E-9E73-60FC248C1E16}" type="datetimeFigureOut">
              <a:rPr lang="en-US"/>
              <a:pPr>
                <a:defRPr/>
              </a:pPr>
              <a:t>6/23/2021</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fld id="{4D11FD31-A006-440F-9BD1-DA4C5A8D5A5A}" type="slidenum">
              <a:rPr lang="en-US" altLang="en-US"/>
              <a:pPr/>
              <a:t>‹#›</a:t>
            </a:fld>
            <a:endParaRPr lang="en-US" altLang="en-US"/>
          </a:p>
        </p:txBody>
      </p:sp>
    </p:spTree>
    <p:extLst>
      <p:ext uri="{BB962C8B-B14F-4D97-AF65-F5344CB8AC3E}">
        <p14:creationId xmlns:p14="http://schemas.microsoft.com/office/powerpoint/2010/main" val="4230221805"/>
      </p:ext>
    </p:extLst>
  </p:cSld>
  <p:clrMapOvr>
    <a:masterClrMapping/>
  </p:clrMapOvr>
  <p:transition spd="slow">
    <p:blinds dir="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12"/>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eaLnBrk="1" hangingPunct="1">
              <a:defRPr/>
            </a:pPr>
            <a:endParaRPr lang="en-US">
              <a:cs typeface="Arial" charset="0"/>
            </a:endParaRPr>
          </a:p>
        </p:txBody>
      </p:sp>
      <p:sp>
        <p:nvSpPr>
          <p:cNvPr id="1027" name="Freeform 11"/>
          <p:cNvSpPr>
            <a:spLocks/>
          </p:cNvSpPr>
          <p:nvPr/>
        </p:nvSpPr>
        <p:spPr bwMode="auto">
          <a:xfrm>
            <a:off x="485775" y="5938838"/>
            <a:ext cx="3690938" cy="933450"/>
          </a:xfrm>
          <a:custGeom>
            <a:avLst/>
            <a:gdLst>
              <a:gd name="T0" fmla="*/ 0 w 5591"/>
              <a:gd name="T1" fmla="*/ 0 h 588"/>
              <a:gd name="T2" fmla="*/ 2147483647 w 5591"/>
              <a:gd name="T3" fmla="*/ 0 h 588"/>
              <a:gd name="T4" fmla="*/ 2147483647 w 5591"/>
              <a:gd name="T5" fmla="*/ 2147483647 h 588"/>
              <a:gd name="T6" fmla="*/ 2147483647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lang="en-US" smtClean="0"/>
              <a:t>Click to edit Master title style</a:t>
            </a:r>
            <a:endParaRPr lang="en-US"/>
          </a:p>
        </p:txBody>
      </p:sp>
      <p:sp>
        <p:nvSpPr>
          <p:cNvPr id="1033" name="Text Placeholder 29"/>
          <p:cNvSpPr>
            <a:spLocks noGrp="1"/>
          </p:cNvSpPr>
          <p:nvPr>
            <p:ph type="body" idx="1"/>
          </p:nvPr>
        </p:nvSpPr>
        <p:spPr bwMode="auto">
          <a:xfrm>
            <a:off x="457200" y="1481138"/>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eaLnBrk="1" latinLnBrk="0" hangingPunct="1">
              <a:defRPr kumimoji="0" sz="1000">
                <a:solidFill>
                  <a:schemeClr val="tx1"/>
                </a:solidFill>
                <a:cs typeface="Arial" charset="0"/>
              </a:defRPr>
            </a:lvl1pPr>
            <a:extLst/>
          </a:lstStyle>
          <a:p>
            <a:pPr>
              <a:defRPr/>
            </a:pPr>
            <a:fld id="{4AD538ED-E4AE-4FA5-8A4A-D035E7E04DB1}" type="datetimeFigureOut">
              <a:rPr lang="en-US"/>
              <a:pPr>
                <a:defRPr/>
              </a:pPr>
              <a:t>6/23/2021</a:t>
            </a:fld>
            <a:endParaRPr lang="en-US"/>
          </a:p>
        </p:txBody>
      </p:sp>
      <p:sp>
        <p:nvSpPr>
          <p:cNvPr id="22" name="Footer Placeholder 21"/>
          <p:cNvSpPr>
            <a:spLocks noGrp="1"/>
          </p:cNvSpPr>
          <p:nvPr>
            <p:ph type="ftr" sz="quarter" idx="3"/>
          </p:nvPr>
        </p:nvSpPr>
        <p:spPr>
          <a:xfrm>
            <a:off x="4379913" y="6408738"/>
            <a:ext cx="2351087" cy="365125"/>
          </a:xfrm>
          <a:prstGeom prst="rect">
            <a:avLst/>
          </a:prstGeom>
        </p:spPr>
        <p:txBody>
          <a:bodyPr vert="horz" anchor="b"/>
          <a:lstStyle>
            <a:lvl1pPr algn="r" eaLnBrk="1" latinLnBrk="0" hangingPunct="1">
              <a:defRPr kumimoji="0" sz="1000">
                <a:solidFill>
                  <a:schemeClr val="tx1"/>
                </a:solidFill>
                <a:cs typeface="Arial" charset="0"/>
              </a:defRPr>
            </a:lvl1pPr>
            <a:extLst/>
          </a:lstStyle>
          <a:p>
            <a:pPr>
              <a:defRPr/>
            </a:pPr>
            <a:endParaRPr lang="en-US"/>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wrap="square" lIns="91440" tIns="45720" rIns="91440" bIns="45720" numCol="1" anchor="b" anchorCtr="0" compatLnSpc="1">
            <a:prstTxWarp prst="textNoShape">
              <a:avLst/>
            </a:prstTxWarp>
          </a:bodyPr>
          <a:lstStyle>
            <a:lvl1pPr algn="r" eaLnBrk="1" hangingPunct="1">
              <a:defRPr sz="1000"/>
            </a:lvl1pPr>
          </a:lstStyle>
          <a:p>
            <a:fld id="{822DD626-B8EA-4CA0-9549-0203A1B7EE10}" type="slidenum">
              <a:rPr lang="en-US" altLang="en-US"/>
              <a:pPr/>
              <a:t>‹#›</a:t>
            </a:fld>
            <a:endParaRPr lang="en-US" altLang="en-US"/>
          </a:p>
        </p:txBody>
      </p:sp>
    </p:spTree>
    <p:extLst>
      <p:ext uri="{BB962C8B-B14F-4D97-AF65-F5344CB8AC3E}">
        <p14:creationId xmlns:p14="http://schemas.microsoft.com/office/powerpoint/2010/main" val="61493587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spd="slow">
    <p:blinds dir="vert"/>
  </p:transition>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12"/>
          <p:cNvSpPr>
            <a:spLocks/>
          </p:cNvSpPr>
          <p:nvPr/>
        </p:nvSpPr>
        <p:spPr bwMode="auto">
          <a:xfrm>
            <a:off x="500065"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eaLnBrk="1" hangingPunct="1">
              <a:defRPr/>
            </a:pPr>
            <a:endParaRPr lang="en-US" sz="1800">
              <a:cs typeface="Arial" charset="0"/>
            </a:endParaRPr>
          </a:p>
        </p:txBody>
      </p:sp>
      <p:sp>
        <p:nvSpPr>
          <p:cNvPr id="1027" name="Freeform 11"/>
          <p:cNvSpPr>
            <a:spLocks/>
          </p:cNvSpPr>
          <p:nvPr/>
        </p:nvSpPr>
        <p:spPr bwMode="auto">
          <a:xfrm>
            <a:off x="485776" y="5938838"/>
            <a:ext cx="3690938" cy="933450"/>
          </a:xfrm>
          <a:custGeom>
            <a:avLst/>
            <a:gdLst>
              <a:gd name="T0" fmla="*/ 0 w 5591"/>
              <a:gd name="T1" fmla="*/ 0 h 588"/>
              <a:gd name="T2" fmla="*/ 2147483647 w 5591"/>
              <a:gd name="T3" fmla="*/ 0 h 588"/>
              <a:gd name="T4" fmla="*/ 2147483647 w 5591"/>
              <a:gd name="T5" fmla="*/ 2147483647 h 588"/>
              <a:gd name="T6" fmla="*/ 2147483647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sz="1800"/>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1800"/>
          </a:p>
        </p:txBody>
      </p:sp>
      <p:cxnSp>
        <p:nvCxnSpPr>
          <p:cNvPr id="15" name="Straight Connector 14"/>
          <p:cNvCxnSpPr/>
          <p:nvPr/>
        </p:nvCxnSpPr>
        <p:spPr>
          <a:xfrm>
            <a:off x="-9237" y="5787742"/>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lang="en-US" smtClean="0"/>
              <a:t>Click to edit Master title style</a:t>
            </a:r>
            <a:endParaRPr lang="en-US"/>
          </a:p>
        </p:txBody>
      </p:sp>
      <p:sp>
        <p:nvSpPr>
          <p:cNvPr id="1033" name="Text Placeholder 29"/>
          <p:cNvSpPr>
            <a:spLocks noGrp="1"/>
          </p:cNvSpPr>
          <p:nvPr>
            <p:ph type="body" idx="1"/>
          </p:nvPr>
        </p:nvSpPr>
        <p:spPr bwMode="auto">
          <a:xfrm>
            <a:off x="457200" y="1481138"/>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 name="Date Placeholder 9"/>
          <p:cNvSpPr>
            <a:spLocks noGrp="1"/>
          </p:cNvSpPr>
          <p:nvPr>
            <p:ph type="dt" sz="half" idx="2"/>
          </p:nvPr>
        </p:nvSpPr>
        <p:spPr>
          <a:xfrm>
            <a:off x="6727825" y="6408742"/>
            <a:ext cx="1919288" cy="365125"/>
          </a:xfrm>
          <a:prstGeom prst="rect">
            <a:avLst/>
          </a:prstGeom>
        </p:spPr>
        <p:txBody>
          <a:bodyPr vert="horz" anchor="b"/>
          <a:lstStyle>
            <a:lvl1pPr algn="l" eaLnBrk="1" latinLnBrk="0" hangingPunct="1">
              <a:defRPr kumimoji="0" sz="1000">
                <a:solidFill>
                  <a:schemeClr val="tx1"/>
                </a:solidFill>
                <a:cs typeface="Arial" charset="0"/>
              </a:defRPr>
            </a:lvl1pPr>
            <a:extLst/>
          </a:lstStyle>
          <a:p>
            <a:pPr>
              <a:defRPr/>
            </a:pPr>
            <a:fld id="{4AD538ED-E4AE-4FA5-8A4A-D035E7E04DB1}" type="datetimeFigureOut">
              <a:rPr lang="en-US"/>
              <a:pPr>
                <a:defRPr/>
              </a:pPr>
              <a:t>6/23/2021</a:t>
            </a:fld>
            <a:endParaRPr lang="en-US"/>
          </a:p>
        </p:txBody>
      </p:sp>
      <p:sp>
        <p:nvSpPr>
          <p:cNvPr id="22" name="Footer Placeholder 21"/>
          <p:cNvSpPr>
            <a:spLocks noGrp="1"/>
          </p:cNvSpPr>
          <p:nvPr>
            <p:ph type="ftr" sz="quarter" idx="3"/>
          </p:nvPr>
        </p:nvSpPr>
        <p:spPr>
          <a:xfrm>
            <a:off x="4379913" y="6408742"/>
            <a:ext cx="2351087" cy="365125"/>
          </a:xfrm>
          <a:prstGeom prst="rect">
            <a:avLst/>
          </a:prstGeom>
        </p:spPr>
        <p:txBody>
          <a:bodyPr vert="horz" anchor="b"/>
          <a:lstStyle>
            <a:lvl1pPr algn="r" eaLnBrk="1" latinLnBrk="0" hangingPunct="1">
              <a:defRPr kumimoji="0" sz="1000">
                <a:solidFill>
                  <a:schemeClr val="tx1"/>
                </a:solidFill>
                <a:cs typeface="Arial" charset="0"/>
              </a:defRPr>
            </a:lvl1pPr>
            <a:extLst/>
          </a:lstStyle>
          <a:p>
            <a:pPr>
              <a:defRPr/>
            </a:pPr>
            <a:endParaRPr lang="en-US"/>
          </a:p>
        </p:txBody>
      </p:sp>
      <p:sp>
        <p:nvSpPr>
          <p:cNvPr id="18" name="Slide Number Placeholder 17"/>
          <p:cNvSpPr>
            <a:spLocks noGrp="1"/>
          </p:cNvSpPr>
          <p:nvPr>
            <p:ph type="sldNum" sz="quarter" idx="4"/>
          </p:nvPr>
        </p:nvSpPr>
        <p:spPr>
          <a:xfrm>
            <a:off x="8647113" y="6408742"/>
            <a:ext cx="366712" cy="365125"/>
          </a:xfrm>
          <a:prstGeom prst="rect">
            <a:avLst/>
          </a:prstGeom>
        </p:spPr>
        <p:txBody>
          <a:bodyPr vert="horz" wrap="square" lIns="91440" tIns="45720" rIns="91440" bIns="45720" numCol="1" anchor="b" anchorCtr="0" compatLnSpc="1">
            <a:prstTxWarp prst="textNoShape">
              <a:avLst/>
            </a:prstTxWarp>
          </a:bodyPr>
          <a:lstStyle>
            <a:lvl1pPr algn="r" eaLnBrk="1" hangingPunct="1">
              <a:defRPr sz="1000"/>
            </a:lvl1pPr>
          </a:lstStyle>
          <a:p>
            <a:fld id="{822DD626-B8EA-4CA0-9549-0203A1B7EE10}" type="slidenum">
              <a:rPr lang="en-US" altLang="en-US"/>
              <a:pPr/>
              <a:t>‹#›</a:t>
            </a:fld>
            <a:endParaRPr lang="en-US" altLang="en-US"/>
          </a:p>
        </p:txBody>
      </p:sp>
    </p:spTree>
    <p:extLst>
      <p:ext uri="{BB962C8B-B14F-4D97-AF65-F5344CB8AC3E}">
        <p14:creationId xmlns:p14="http://schemas.microsoft.com/office/powerpoint/2010/main" val="358840099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spd="slow">
    <p:blinds dir="vert"/>
  </p:transition>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189" algn="l" rtl="0" fontAlgn="base">
        <a:spcBef>
          <a:spcPct val="0"/>
        </a:spcBef>
        <a:spcAft>
          <a:spcPct val="0"/>
        </a:spcAft>
        <a:defRPr sz="4100" b="1">
          <a:solidFill>
            <a:schemeClr val="tx2"/>
          </a:solidFill>
          <a:latin typeface="Lucida Sans Unicode" pitchFamily="34" charset="0"/>
        </a:defRPr>
      </a:lvl6pPr>
      <a:lvl7pPr marL="914377" algn="l" rtl="0" fontAlgn="base">
        <a:spcBef>
          <a:spcPct val="0"/>
        </a:spcBef>
        <a:spcAft>
          <a:spcPct val="0"/>
        </a:spcAft>
        <a:defRPr sz="4100" b="1">
          <a:solidFill>
            <a:schemeClr val="tx2"/>
          </a:solidFill>
          <a:latin typeface="Lucida Sans Unicode" pitchFamily="34" charset="0"/>
        </a:defRPr>
      </a:lvl7pPr>
      <a:lvl8pPr marL="1371566" algn="l" rtl="0" fontAlgn="base">
        <a:spcBef>
          <a:spcPct val="0"/>
        </a:spcBef>
        <a:spcAft>
          <a:spcPct val="0"/>
        </a:spcAft>
        <a:defRPr sz="4100" b="1">
          <a:solidFill>
            <a:schemeClr val="tx2"/>
          </a:solidFill>
          <a:latin typeface="Lucida Sans Unicode" pitchFamily="34" charset="0"/>
        </a:defRPr>
      </a:lvl8pPr>
      <a:lvl9pPr marL="1828754" algn="l" rtl="0" fontAlgn="base">
        <a:spcBef>
          <a:spcPct val="0"/>
        </a:spcBef>
        <a:spcAft>
          <a:spcPct val="0"/>
        </a:spcAft>
        <a:defRPr sz="4100" b="1">
          <a:solidFill>
            <a:schemeClr val="tx2"/>
          </a:solidFill>
          <a:latin typeface="Lucida Sans Unicode" pitchFamily="34" charset="0"/>
        </a:defRPr>
      </a:lvl9pPr>
      <a:extLst/>
    </p:titleStyle>
    <p:bodyStyle>
      <a:lvl1pPr marL="365116" indent="-255582" algn="l" rtl="0" eaLnBrk="0" fontAlgn="base" hangingPunct="0">
        <a:spcBef>
          <a:spcPts val="400"/>
        </a:spcBef>
        <a:spcAft>
          <a:spcPct val="0"/>
        </a:spcAft>
        <a:buClr>
          <a:schemeClr val="accent1"/>
        </a:buClr>
        <a:buSzPct val="68000"/>
        <a:buFont typeface="Wingdings 3" panose="05040102010807070707" pitchFamily="18" charset="2"/>
        <a:buChar char=""/>
        <a:defRPr sz="2700" kern="1200">
          <a:solidFill>
            <a:schemeClr val="tx1"/>
          </a:solidFill>
          <a:latin typeface="+mn-lt"/>
          <a:ea typeface="+mn-ea"/>
          <a:cs typeface="+mn-cs"/>
        </a:defRPr>
      </a:lvl1pPr>
      <a:lvl2pPr marL="620698" indent="-228594" algn="l" rtl="0" eaLnBrk="0" fontAlgn="base" hangingPunct="0">
        <a:spcBef>
          <a:spcPts val="325"/>
        </a:spcBef>
        <a:spcAft>
          <a:spcPct val="0"/>
        </a:spcAft>
        <a:buClr>
          <a:schemeClr val="accent1"/>
        </a:buClr>
        <a:buFont typeface="Verdana" panose="020B0604030504040204" pitchFamily="34" charset="0"/>
        <a:buChar char="◦"/>
        <a:defRPr sz="2300" kern="1200">
          <a:solidFill>
            <a:schemeClr val="tx1"/>
          </a:solidFill>
          <a:latin typeface="+mn-lt"/>
          <a:ea typeface="+mn-ea"/>
          <a:cs typeface="+mn-cs"/>
        </a:defRPr>
      </a:lvl2pPr>
      <a:lvl3pPr marL="858817" indent="-228594" algn="l" rtl="0" eaLnBrk="0" fontAlgn="base" hangingPunct="0">
        <a:spcBef>
          <a:spcPts val="351"/>
        </a:spcBef>
        <a:spcAft>
          <a:spcPct val="0"/>
        </a:spcAft>
        <a:buClr>
          <a:schemeClr val="accent2"/>
        </a:buClr>
        <a:buSzPct val="100000"/>
        <a:buFont typeface="Wingdings 2" panose="05020102010507070707" pitchFamily="18" charset="2"/>
        <a:buChar char=""/>
        <a:defRPr sz="2100" kern="1200">
          <a:solidFill>
            <a:schemeClr val="tx1"/>
          </a:solidFill>
          <a:latin typeface="+mn-lt"/>
          <a:ea typeface="+mn-ea"/>
          <a:cs typeface="+mn-cs"/>
        </a:defRPr>
      </a:lvl3pPr>
      <a:lvl4pPr marL="1142971" indent="-228594" algn="l" rtl="0" eaLnBrk="0" fontAlgn="base" hangingPunct="0">
        <a:spcBef>
          <a:spcPts val="351"/>
        </a:spcBef>
        <a:spcAft>
          <a:spcPct val="0"/>
        </a:spcAft>
        <a:buClr>
          <a:schemeClr val="accent2"/>
        </a:buClr>
        <a:buFont typeface="Wingdings 2" panose="05020102010507070707" pitchFamily="18" charset="2"/>
        <a:buChar char=""/>
        <a:defRPr sz="1900" kern="1200">
          <a:solidFill>
            <a:schemeClr val="tx1"/>
          </a:solidFill>
          <a:latin typeface="+mn-lt"/>
          <a:ea typeface="+mn-ea"/>
          <a:cs typeface="+mn-cs"/>
        </a:defRPr>
      </a:lvl4pPr>
      <a:lvl5pPr marL="1371566" indent="-228594" algn="l" rtl="0" eaLnBrk="0" fontAlgn="base" hangingPunct="0">
        <a:spcBef>
          <a:spcPts val="351"/>
        </a:spcBef>
        <a:spcAft>
          <a:spcPct val="0"/>
        </a:spcAft>
        <a:buClr>
          <a:schemeClr val="accent2"/>
        </a:buClr>
        <a:buFont typeface="Wingdings 2" panose="05020102010507070707" pitchFamily="18" charset="2"/>
        <a:buChar char=""/>
        <a:defRPr kern="1200">
          <a:solidFill>
            <a:schemeClr val="tx1"/>
          </a:solidFill>
          <a:latin typeface="+mn-lt"/>
          <a:ea typeface="+mn-ea"/>
          <a:cs typeface="+mn-cs"/>
        </a:defRPr>
      </a:lvl5pPr>
      <a:lvl6pPr marL="1600160" indent="-228594" algn="l" rtl="0" eaLnBrk="1" latinLnBrk="0" hangingPunct="1">
        <a:spcBef>
          <a:spcPts val="351"/>
        </a:spcBef>
        <a:buClr>
          <a:schemeClr val="accent3"/>
        </a:buClr>
        <a:buFont typeface="Wingdings 2"/>
        <a:buChar char=""/>
        <a:defRPr kumimoji="0" sz="1800" kern="1200">
          <a:solidFill>
            <a:schemeClr val="tx1"/>
          </a:solidFill>
          <a:latin typeface="+mn-lt"/>
          <a:ea typeface="+mn-ea"/>
          <a:cs typeface="+mn-cs"/>
        </a:defRPr>
      </a:lvl6pPr>
      <a:lvl7pPr marL="1828754" indent="-228594" algn="l" rtl="0" eaLnBrk="1" latinLnBrk="0" hangingPunct="1">
        <a:spcBef>
          <a:spcPts val="351"/>
        </a:spcBef>
        <a:buClr>
          <a:schemeClr val="accent3"/>
        </a:buClr>
        <a:buFont typeface="Wingdings 2"/>
        <a:buChar char=""/>
        <a:defRPr kumimoji="0" sz="1600" kern="1200">
          <a:solidFill>
            <a:schemeClr val="tx1"/>
          </a:solidFill>
          <a:latin typeface="+mn-lt"/>
          <a:ea typeface="+mn-ea"/>
          <a:cs typeface="+mn-cs"/>
        </a:defRPr>
      </a:lvl7pPr>
      <a:lvl8pPr marL="2057349" indent="-228594" algn="l" rtl="0" eaLnBrk="1" latinLnBrk="0" hangingPunct="1">
        <a:spcBef>
          <a:spcPts val="351"/>
        </a:spcBef>
        <a:buClr>
          <a:schemeClr val="accent3"/>
        </a:buClr>
        <a:buFont typeface="Wingdings 2"/>
        <a:buChar char=""/>
        <a:defRPr kumimoji="0" sz="1600" kern="1200">
          <a:solidFill>
            <a:schemeClr val="tx1"/>
          </a:solidFill>
          <a:latin typeface="+mn-lt"/>
          <a:ea typeface="+mn-ea"/>
          <a:cs typeface="+mn-cs"/>
        </a:defRPr>
      </a:lvl8pPr>
      <a:lvl9pPr marL="2285943" indent="-228594" algn="l" rtl="0" eaLnBrk="1" latinLnBrk="0" hangingPunct="1">
        <a:spcBef>
          <a:spcPts val="351"/>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189" algn="l" rtl="0" eaLnBrk="1" latinLnBrk="0" hangingPunct="1">
        <a:defRPr kumimoji="0" kern="1200">
          <a:solidFill>
            <a:schemeClr val="tx1"/>
          </a:solidFill>
          <a:latin typeface="+mn-lt"/>
          <a:ea typeface="+mn-ea"/>
          <a:cs typeface="+mn-cs"/>
        </a:defRPr>
      </a:lvl2pPr>
      <a:lvl3pPr marL="914377" algn="l" rtl="0" eaLnBrk="1" latinLnBrk="0" hangingPunct="1">
        <a:defRPr kumimoji="0" kern="1200">
          <a:solidFill>
            <a:schemeClr val="tx1"/>
          </a:solidFill>
          <a:latin typeface="+mn-lt"/>
          <a:ea typeface="+mn-ea"/>
          <a:cs typeface="+mn-cs"/>
        </a:defRPr>
      </a:lvl3pPr>
      <a:lvl4pPr marL="1371566" algn="l" rtl="0" eaLnBrk="1" latinLnBrk="0" hangingPunct="1">
        <a:defRPr kumimoji="0" kern="1200">
          <a:solidFill>
            <a:schemeClr val="tx1"/>
          </a:solidFill>
          <a:latin typeface="+mn-lt"/>
          <a:ea typeface="+mn-ea"/>
          <a:cs typeface="+mn-cs"/>
        </a:defRPr>
      </a:lvl4pPr>
      <a:lvl5pPr marL="1828754" algn="l" rtl="0" eaLnBrk="1" latinLnBrk="0" hangingPunct="1">
        <a:defRPr kumimoji="0" kern="1200">
          <a:solidFill>
            <a:schemeClr val="tx1"/>
          </a:solidFill>
          <a:latin typeface="+mn-lt"/>
          <a:ea typeface="+mn-ea"/>
          <a:cs typeface="+mn-cs"/>
        </a:defRPr>
      </a:lvl5pPr>
      <a:lvl6pPr marL="2285943" algn="l" rtl="0" eaLnBrk="1" latinLnBrk="0" hangingPunct="1">
        <a:defRPr kumimoji="0" kern="1200">
          <a:solidFill>
            <a:schemeClr val="tx1"/>
          </a:solidFill>
          <a:latin typeface="+mn-lt"/>
          <a:ea typeface="+mn-ea"/>
          <a:cs typeface="+mn-cs"/>
        </a:defRPr>
      </a:lvl6pPr>
      <a:lvl7pPr marL="2743131" algn="l" rtl="0" eaLnBrk="1" latinLnBrk="0" hangingPunct="1">
        <a:defRPr kumimoji="0" kern="1200">
          <a:solidFill>
            <a:schemeClr val="tx1"/>
          </a:solidFill>
          <a:latin typeface="+mn-lt"/>
          <a:ea typeface="+mn-ea"/>
          <a:cs typeface="+mn-cs"/>
        </a:defRPr>
      </a:lvl7pPr>
      <a:lvl8pPr marL="3200320" algn="l" rtl="0" eaLnBrk="1" latinLnBrk="0" hangingPunct="1">
        <a:defRPr kumimoji="0" kern="1200">
          <a:solidFill>
            <a:schemeClr val="tx1"/>
          </a:solidFill>
          <a:latin typeface="+mn-lt"/>
          <a:ea typeface="+mn-ea"/>
          <a:cs typeface="+mn-cs"/>
        </a:defRPr>
      </a:lvl8pPr>
      <a:lvl9pPr marL="3657509"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liveandworkwell.com/content/en/public.html" TargetMode="External"/><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hyperlink" Target="mailto:email@lclma.org" TargetMode="External"/><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hyperlink" Target="https://www.lclma.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6" descr="Image result for fmla&quo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7744" y="461201"/>
            <a:ext cx="5189670" cy="1821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3"/>
          <a:stretch>
            <a:fillRect/>
          </a:stretch>
        </p:blipFill>
        <p:spPr>
          <a:xfrm>
            <a:off x="942341" y="2726646"/>
            <a:ext cx="3800475" cy="1800225"/>
          </a:xfrm>
          <a:prstGeom prst="rect">
            <a:avLst/>
          </a:prstGeom>
        </p:spPr>
      </p:pic>
      <p:pic>
        <p:nvPicPr>
          <p:cNvPr id="3" name="Picture 2"/>
          <p:cNvPicPr>
            <a:picLocks noChangeAspect="1"/>
          </p:cNvPicPr>
          <p:nvPr/>
        </p:nvPicPr>
        <p:blipFill>
          <a:blip r:embed="rId4"/>
          <a:stretch>
            <a:fillRect/>
          </a:stretch>
        </p:blipFill>
        <p:spPr>
          <a:xfrm>
            <a:off x="5912465" y="3029299"/>
            <a:ext cx="2560542" cy="1194920"/>
          </a:xfrm>
          <a:prstGeom prst="rect">
            <a:avLst/>
          </a:prstGeom>
        </p:spPr>
      </p:pic>
      <p:pic>
        <p:nvPicPr>
          <p:cNvPr id="4" name="Picture 3"/>
          <p:cNvPicPr>
            <a:picLocks noChangeAspect="1"/>
          </p:cNvPicPr>
          <p:nvPr/>
        </p:nvPicPr>
        <p:blipFill>
          <a:blip r:embed="rId5"/>
          <a:stretch>
            <a:fillRect/>
          </a:stretch>
        </p:blipFill>
        <p:spPr>
          <a:xfrm>
            <a:off x="5935436" y="834289"/>
            <a:ext cx="2514600" cy="1219200"/>
          </a:xfrm>
          <a:prstGeom prst="rect">
            <a:avLst/>
          </a:prstGeom>
        </p:spPr>
      </p:pic>
    </p:spTree>
    <p:extLst>
      <p:ext uri="{BB962C8B-B14F-4D97-AF65-F5344CB8AC3E}">
        <p14:creationId xmlns:p14="http://schemas.microsoft.com/office/powerpoint/2010/main" val="4113915167"/>
      </p:ext>
    </p:extLst>
  </p:cSld>
  <p:clrMapOvr>
    <a:masterClrMapping/>
  </p:clrMapOvr>
  <p:transition spd="slow">
    <p:blinds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456685" y="-61173"/>
            <a:ext cx="4382861" cy="6919173"/>
          </a:xfrm>
          <a:prstGeom prst="rect">
            <a:avLst/>
          </a:prstGeom>
        </p:spPr>
      </p:pic>
    </p:spTree>
    <p:extLst>
      <p:ext uri="{BB962C8B-B14F-4D97-AF65-F5344CB8AC3E}">
        <p14:creationId xmlns:p14="http://schemas.microsoft.com/office/powerpoint/2010/main" val="1885963585"/>
      </p:ext>
    </p:extLst>
  </p:cSld>
  <p:clrMapOvr>
    <a:masterClrMapping/>
  </p:clrMapOvr>
  <p:transition spd="slow">
    <p:blinds dir="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idx="1"/>
          </p:nvPr>
        </p:nvSpPr>
        <p:spPr>
          <a:xfrm>
            <a:off x="209006" y="1507547"/>
            <a:ext cx="8782594" cy="4801813"/>
          </a:xfrm>
        </p:spPr>
        <p:txBody>
          <a:bodyPr>
            <a:noAutofit/>
          </a:bodyPr>
          <a:lstStyle/>
          <a:p>
            <a:pPr marL="0" indent="0" eaLnBrk="1" fontAlgn="auto" hangingPunct="1">
              <a:lnSpc>
                <a:spcPct val="80000"/>
              </a:lnSpc>
              <a:spcAft>
                <a:spcPts val="0"/>
              </a:spcAft>
              <a:buNone/>
              <a:defRPr/>
            </a:pPr>
            <a:endParaRPr lang="en-US" sz="2400" dirty="0" smtClean="0">
              <a:latin typeface="Calibri" pitchFamily="34" charset="0"/>
            </a:endParaRPr>
          </a:p>
          <a:p>
            <a:pPr marL="452628" indent="-342900" eaLnBrk="1" fontAlgn="auto" hangingPunct="1">
              <a:lnSpc>
                <a:spcPct val="80000"/>
              </a:lnSpc>
              <a:spcAft>
                <a:spcPts val="0"/>
              </a:spcAft>
              <a:buFont typeface="Wingdings" pitchFamily="2" charset="2"/>
              <a:buChar char="Ø"/>
              <a:defRPr/>
            </a:pPr>
            <a:r>
              <a:rPr lang="en-US" sz="2400" dirty="0" smtClean="0">
                <a:latin typeface="Calibri" pitchFamily="34" charset="0"/>
              </a:rPr>
              <a:t>Designed </a:t>
            </a:r>
            <a:r>
              <a:rPr lang="en-US" sz="2400" dirty="0">
                <a:latin typeface="Calibri" pitchFamily="34" charset="0"/>
              </a:rPr>
              <a:t>to help employees balance their work and family responsibilities by allowing them to take reasonable unpaid leave for certain family and medical </a:t>
            </a:r>
            <a:r>
              <a:rPr lang="en-US" sz="2400" dirty="0" smtClean="0">
                <a:latin typeface="Calibri" pitchFamily="34" charset="0"/>
              </a:rPr>
              <a:t>reasons</a:t>
            </a:r>
          </a:p>
          <a:p>
            <a:pPr marL="452628" indent="-342900" eaLnBrk="1" fontAlgn="auto" hangingPunct="1">
              <a:lnSpc>
                <a:spcPct val="80000"/>
              </a:lnSpc>
              <a:spcAft>
                <a:spcPts val="0"/>
              </a:spcAft>
              <a:buFont typeface="Wingdings" pitchFamily="2" charset="2"/>
              <a:buChar char="Ø"/>
              <a:defRPr/>
            </a:pPr>
            <a:endParaRPr lang="en-US" sz="2400" dirty="0">
              <a:latin typeface="Calibri" pitchFamily="34" charset="0"/>
            </a:endParaRPr>
          </a:p>
          <a:p>
            <a:pPr marL="452628" indent="-342900" eaLnBrk="1" fontAlgn="auto" hangingPunct="1">
              <a:lnSpc>
                <a:spcPct val="80000"/>
              </a:lnSpc>
              <a:spcAft>
                <a:spcPts val="0"/>
              </a:spcAft>
              <a:buFont typeface="Wingdings" pitchFamily="2" charset="2"/>
              <a:buChar char="Ø"/>
              <a:defRPr/>
            </a:pPr>
            <a:r>
              <a:rPr lang="en-US" sz="2400" dirty="0" smtClean="0">
                <a:latin typeface="Calibri" pitchFamily="34" charset="0"/>
              </a:rPr>
              <a:t>Leave shall only be with pay if the employee has accrued any leave credits for pay (sick, personal, vacation, and comp time)</a:t>
            </a:r>
          </a:p>
          <a:p>
            <a:pPr marL="452628" indent="-342900" eaLnBrk="1" fontAlgn="auto" hangingPunct="1">
              <a:lnSpc>
                <a:spcPct val="80000"/>
              </a:lnSpc>
              <a:spcAft>
                <a:spcPts val="0"/>
              </a:spcAft>
              <a:buFont typeface="Wingdings" pitchFamily="2" charset="2"/>
              <a:buChar char="Ø"/>
              <a:defRPr/>
            </a:pPr>
            <a:endParaRPr lang="en-US" sz="2400" dirty="0">
              <a:latin typeface="Calibri" pitchFamily="34" charset="0"/>
            </a:endParaRPr>
          </a:p>
          <a:p>
            <a:pPr marL="452628" indent="-342900" eaLnBrk="1" fontAlgn="auto" hangingPunct="1">
              <a:lnSpc>
                <a:spcPct val="80000"/>
              </a:lnSpc>
              <a:spcAft>
                <a:spcPts val="0"/>
              </a:spcAft>
              <a:buFont typeface="Wingdings" pitchFamily="2" charset="2"/>
              <a:buChar char="Ø"/>
              <a:defRPr/>
            </a:pPr>
            <a:r>
              <a:rPr lang="en-US" sz="2400" dirty="0" smtClean="0">
                <a:latin typeface="Calibri" pitchFamily="34" charset="0"/>
              </a:rPr>
              <a:t>Eligible employees may take up to 12 weeks of leave in a 12-month period </a:t>
            </a:r>
          </a:p>
          <a:p>
            <a:pPr marL="452628" indent="-342900" eaLnBrk="1" fontAlgn="auto" hangingPunct="1">
              <a:lnSpc>
                <a:spcPct val="80000"/>
              </a:lnSpc>
              <a:spcAft>
                <a:spcPts val="0"/>
              </a:spcAft>
              <a:buFont typeface="Wingdings" pitchFamily="2" charset="2"/>
              <a:buChar char="Ø"/>
              <a:defRPr/>
            </a:pPr>
            <a:endParaRPr lang="en-US" sz="2400" dirty="0">
              <a:latin typeface="Calibri" pitchFamily="34" charset="0"/>
            </a:endParaRPr>
          </a:p>
          <a:p>
            <a:pPr marL="452628" indent="-342900" eaLnBrk="1" fontAlgn="auto" hangingPunct="1">
              <a:lnSpc>
                <a:spcPct val="80000"/>
              </a:lnSpc>
              <a:spcAft>
                <a:spcPts val="0"/>
              </a:spcAft>
              <a:buFont typeface="Wingdings" pitchFamily="2" charset="2"/>
              <a:buChar char="Ø"/>
              <a:defRPr/>
            </a:pPr>
            <a:r>
              <a:rPr lang="en-US" sz="2400" dirty="0">
                <a:latin typeface="Calibri" pitchFamily="34" charset="0"/>
              </a:rPr>
              <a:t>CPCS offers an enhanced FMLA Leave benefit, which allows eligible employees to take up to 26 weeks of a leave of </a:t>
            </a:r>
            <a:r>
              <a:rPr lang="en-US" sz="2400" dirty="0" smtClean="0">
                <a:latin typeface="Calibri" pitchFamily="34" charset="0"/>
              </a:rPr>
              <a:t>absence</a:t>
            </a:r>
            <a:endParaRPr lang="en-US" sz="2400" dirty="0">
              <a:latin typeface="Calibri" pitchFamily="34" charset="0"/>
            </a:endParaRPr>
          </a:p>
          <a:p>
            <a:pPr marL="452628" indent="-342900" eaLnBrk="1" fontAlgn="auto" hangingPunct="1">
              <a:lnSpc>
                <a:spcPct val="80000"/>
              </a:lnSpc>
              <a:spcAft>
                <a:spcPts val="0"/>
              </a:spcAft>
              <a:buFont typeface="Wingdings" pitchFamily="2" charset="2"/>
              <a:buChar char="Ø"/>
              <a:defRPr/>
            </a:pPr>
            <a:endParaRPr lang="en-US" sz="2400" dirty="0" smtClean="0">
              <a:latin typeface="Calibri" pitchFamily="34" charset="0"/>
            </a:endParaRPr>
          </a:p>
        </p:txBody>
      </p:sp>
      <p:sp>
        <p:nvSpPr>
          <p:cNvPr id="3074" name="Rectangle 2"/>
          <p:cNvSpPr>
            <a:spLocks noGrp="1" noChangeArrowheads="1"/>
          </p:cNvSpPr>
          <p:nvPr>
            <p:ph type="title"/>
          </p:nvPr>
        </p:nvSpPr>
        <p:spPr>
          <a:xfrm>
            <a:off x="91440" y="394493"/>
            <a:ext cx="5407478" cy="954087"/>
          </a:xfrm>
        </p:spPr>
        <p:txBody>
          <a:bodyPr>
            <a:normAutofit/>
          </a:bodyPr>
          <a:lstStyle/>
          <a:p>
            <a:pPr eaLnBrk="1" fontAlgn="auto" hangingPunct="1">
              <a:spcAft>
                <a:spcPts val="0"/>
              </a:spcAft>
              <a:defRPr/>
            </a:pPr>
            <a:r>
              <a:rPr lang="en-US" sz="3200" dirty="0" smtClean="0">
                <a:latin typeface="Calibri" pitchFamily="34" charset="0"/>
              </a:rPr>
              <a:t>Family and Medical Leave Act</a:t>
            </a:r>
          </a:p>
        </p:txBody>
      </p:sp>
      <p:pic>
        <p:nvPicPr>
          <p:cNvPr id="1638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152400"/>
            <a:ext cx="3048000" cy="143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33325363"/>
      </p:ext>
    </p:extLst>
  </p:cSld>
  <p:clrMapOvr>
    <a:masterClrMapping/>
  </p:clrMapOvr>
  <p:transition spd="slow">
    <p:blinds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idx="1"/>
          </p:nvPr>
        </p:nvSpPr>
        <p:spPr>
          <a:xfrm>
            <a:off x="152400" y="809897"/>
            <a:ext cx="8839200" cy="5791200"/>
          </a:xfrm>
        </p:spPr>
        <p:txBody>
          <a:bodyPr/>
          <a:lstStyle/>
          <a:p>
            <a:pPr eaLnBrk="1" hangingPunct="1">
              <a:buFont typeface="Wingdings" panose="05000000000000000000" pitchFamily="2" charset="2"/>
              <a:buChar char="Ø"/>
            </a:pPr>
            <a:r>
              <a:rPr lang="en-US" altLang="en-US" sz="1800" dirty="0" smtClean="0">
                <a:latin typeface="Calibri" panose="020F0502020204030204" pitchFamily="34" charset="0"/>
              </a:rPr>
              <a:t>For the birth and care of the employee’s newborn child, must be taken within 1 year following the date of the child’s birth</a:t>
            </a:r>
          </a:p>
          <a:p>
            <a:pPr eaLnBrk="1" hangingPunct="1">
              <a:buFont typeface="Wingdings" panose="05000000000000000000" pitchFamily="2" charset="2"/>
              <a:buChar char="Ø"/>
            </a:pPr>
            <a:endParaRPr lang="en-US" altLang="en-US" sz="1800" dirty="0" smtClean="0">
              <a:latin typeface="Calibri" panose="020F0502020204030204" pitchFamily="34" charset="0"/>
            </a:endParaRPr>
          </a:p>
          <a:p>
            <a:pPr eaLnBrk="1" hangingPunct="1">
              <a:buFont typeface="Wingdings" panose="05000000000000000000" pitchFamily="2" charset="2"/>
              <a:buChar char="Ø"/>
            </a:pPr>
            <a:r>
              <a:rPr lang="en-US" altLang="en-US" sz="1800" dirty="0" smtClean="0">
                <a:latin typeface="Calibri" panose="020F0502020204030204" pitchFamily="34" charset="0"/>
              </a:rPr>
              <a:t>For the placement of a child with the employee for adoption or foster </a:t>
            </a:r>
            <a:r>
              <a:rPr lang="en-US" altLang="en-US" sz="1800" dirty="0">
                <a:latin typeface="Calibri" panose="020F0502020204030204" pitchFamily="34" charset="0"/>
              </a:rPr>
              <a:t>care, </a:t>
            </a:r>
            <a:r>
              <a:rPr lang="en-US" altLang="en-US" sz="1800" dirty="0" smtClean="0">
                <a:latin typeface="Calibri" panose="020F0502020204030204" pitchFamily="34" charset="0"/>
              </a:rPr>
              <a:t>must be taken within the </a:t>
            </a:r>
            <a:r>
              <a:rPr lang="en-US" altLang="en-US" sz="1800" dirty="0">
                <a:latin typeface="Calibri" panose="020F0502020204030204" pitchFamily="34" charset="0"/>
              </a:rPr>
              <a:t>first 12 months after adoption or foster care</a:t>
            </a:r>
            <a:endParaRPr lang="en-US" altLang="en-US" sz="1800" dirty="0" smtClean="0">
              <a:latin typeface="Calibri" panose="020F0502020204030204" pitchFamily="34" charset="0"/>
            </a:endParaRPr>
          </a:p>
          <a:p>
            <a:pPr eaLnBrk="1" hangingPunct="1">
              <a:buFont typeface="Wingdings" panose="05000000000000000000" pitchFamily="2" charset="2"/>
              <a:buChar char="Ø"/>
            </a:pPr>
            <a:endParaRPr lang="en-US" altLang="en-US" sz="1800" dirty="0" smtClean="0">
              <a:latin typeface="Calibri" panose="020F0502020204030204" pitchFamily="34" charset="0"/>
            </a:endParaRPr>
          </a:p>
          <a:p>
            <a:pPr eaLnBrk="1" hangingPunct="1">
              <a:buFont typeface="Wingdings" panose="05000000000000000000" pitchFamily="2" charset="2"/>
              <a:buChar char="Ø"/>
            </a:pPr>
            <a:r>
              <a:rPr lang="en-US" altLang="en-US" sz="1800" dirty="0" smtClean="0">
                <a:latin typeface="Calibri" panose="020F0502020204030204" pitchFamily="34" charset="0"/>
              </a:rPr>
              <a:t>For a serious illness or health condition that prevents the employee from performing the essential functions of their job</a:t>
            </a:r>
          </a:p>
          <a:p>
            <a:pPr eaLnBrk="1" hangingPunct="1">
              <a:buFont typeface="Wingdings" panose="05000000000000000000" pitchFamily="2" charset="2"/>
              <a:buChar char="Ø"/>
            </a:pPr>
            <a:endParaRPr lang="en-US" altLang="en-US" sz="1800" dirty="0" smtClean="0">
              <a:latin typeface="Calibri" panose="020F0502020204030204" pitchFamily="34" charset="0"/>
            </a:endParaRPr>
          </a:p>
          <a:p>
            <a:pPr eaLnBrk="1" hangingPunct="1">
              <a:buFont typeface="Wingdings" panose="05000000000000000000" pitchFamily="2" charset="2"/>
              <a:buChar char="Ø"/>
            </a:pPr>
            <a:r>
              <a:rPr lang="en-US" altLang="en-US" sz="1800" dirty="0" smtClean="0">
                <a:latin typeface="Calibri" panose="020F0502020204030204" pitchFamily="34" charset="0"/>
              </a:rPr>
              <a:t>To care for the employee’s close family member or similar person with a serious illness or health condition</a:t>
            </a:r>
          </a:p>
          <a:p>
            <a:pPr eaLnBrk="1" hangingPunct="1">
              <a:buFont typeface="Wingdings" panose="05000000000000000000" pitchFamily="2" charset="2"/>
              <a:buChar char="Ø"/>
            </a:pPr>
            <a:endParaRPr lang="en-US" altLang="en-US" sz="1800" dirty="0" smtClean="0">
              <a:latin typeface="Calibri" panose="020F0502020204030204" pitchFamily="34" charset="0"/>
            </a:endParaRPr>
          </a:p>
          <a:p>
            <a:pPr eaLnBrk="1" hangingPunct="1">
              <a:buFont typeface="Wingdings" panose="05000000000000000000" pitchFamily="2" charset="2"/>
              <a:buChar char="Ø"/>
            </a:pPr>
            <a:r>
              <a:rPr lang="en-US" altLang="en-US" sz="1800" dirty="0" smtClean="0">
                <a:latin typeface="Calibri" panose="020F0502020204030204" pitchFamily="34" charset="0"/>
              </a:rPr>
              <a:t>Any “qualifying exigency” arising out of the fact that the employee’s close family member or similar person is on active duty (or has been notified of a call or order to active duty)</a:t>
            </a:r>
          </a:p>
          <a:p>
            <a:pPr eaLnBrk="1" hangingPunct="1">
              <a:buFont typeface="Wingdings" panose="05000000000000000000" pitchFamily="2" charset="2"/>
              <a:buChar char="Ø"/>
            </a:pPr>
            <a:endParaRPr lang="en-US" altLang="en-US" sz="1800" dirty="0" smtClean="0">
              <a:latin typeface="Calibri" panose="020F0502020204030204" pitchFamily="34" charset="0"/>
            </a:endParaRPr>
          </a:p>
          <a:p>
            <a:pPr eaLnBrk="1" hangingPunct="1">
              <a:buFont typeface="Wingdings" panose="05000000000000000000" pitchFamily="2" charset="2"/>
              <a:buChar char="Ø"/>
            </a:pPr>
            <a:r>
              <a:rPr lang="en-US" altLang="en-US" sz="1800" dirty="0" smtClean="0">
                <a:latin typeface="Calibri" panose="020F0502020204030204" pitchFamily="34" charset="0"/>
              </a:rPr>
              <a:t>To care for a covered service member with a serious injury or illness if the employee is the spouse, child, parent or next of kin of the covered service member</a:t>
            </a:r>
          </a:p>
        </p:txBody>
      </p:sp>
      <p:sp>
        <p:nvSpPr>
          <p:cNvPr id="5122" name="Rectangle 2"/>
          <p:cNvSpPr>
            <a:spLocks noGrp="1" noChangeArrowheads="1"/>
          </p:cNvSpPr>
          <p:nvPr>
            <p:ph type="title"/>
          </p:nvPr>
        </p:nvSpPr>
        <p:spPr>
          <a:xfrm>
            <a:off x="152400" y="0"/>
            <a:ext cx="9144000" cy="990600"/>
          </a:xfrm>
        </p:spPr>
        <p:txBody>
          <a:bodyPr/>
          <a:lstStyle/>
          <a:p>
            <a:pPr eaLnBrk="1" fontAlgn="auto" hangingPunct="1">
              <a:spcAft>
                <a:spcPts val="0"/>
              </a:spcAft>
              <a:defRPr/>
            </a:pPr>
            <a:r>
              <a:rPr lang="en-US" sz="3200" dirty="0" smtClean="0">
                <a:latin typeface="Calibri" pitchFamily="34" charset="0"/>
              </a:rPr>
              <a:t>FMLA can be taken for the following reasons:</a:t>
            </a:r>
          </a:p>
        </p:txBody>
      </p:sp>
    </p:spTree>
    <p:extLst>
      <p:ext uri="{BB962C8B-B14F-4D97-AF65-F5344CB8AC3E}">
        <p14:creationId xmlns:p14="http://schemas.microsoft.com/office/powerpoint/2010/main" val="3931105895"/>
      </p:ext>
    </p:extLst>
  </p:cSld>
  <p:clrMapOvr>
    <a:masterClrMapping/>
  </p:clrMapOvr>
  <p:transition spd="slow">
    <p:blinds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983921" y="0"/>
            <a:ext cx="5200650" cy="6885269"/>
          </a:xfrm>
          <a:prstGeom prst="rect">
            <a:avLst/>
          </a:prstGeom>
        </p:spPr>
      </p:pic>
    </p:spTree>
    <p:extLst>
      <p:ext uri="{BB962C8B-B14F-4D97-AF65-F5344CB8AC3E}">
        <p14:creationId xmlns:p14="http://schemas.microsoft.com/office/powerpoint/2010/main" val="821513566"/>
      </p:ext>
    </p:extLst>
  </p:cSld>
  <p:clrMapOvr>
    <a:masterClrMapping/>
  </p:clrMapOvr>
  <p:transition spd="slow">
    <p:blinds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a:spLocks noGrp="1" noChangeArrowheads="1"/>
          </p:cNvSpPr>
          <p:nvPr>
            <p:ph idx="1"/>
          </p:nvPr>
        </p:nvSpPr>
        <p:spPr>
          <a:xfrm>
            <a:off x="235130" y="1540216"/>
            <a:ext cx="8712927" cy="4748401"/>
          </a:xfrm>
        </p:spPr>
        <p:txBody>
          <a:bodyPr/>
          <a:lstStyle/>
          <a:p>
            <a:pPr eaLnBrk="1" hangingPunct="1">
              <a:buFont typeface="Wingdings" panose="05000000000000000000" pitchFamily="2" charset="2"/>
              <a:buChar char="Ø"/>
            </a:pPr>
            <a:r>
              <a:rPr lang="en-US" altLang="en-US" sz="1800" dirty="0">
                <a:latin typeface="Calibri" panose="020F0502020204030204" pitchFamily="34" charset="0"/>
                <a:cs typeface="Calibri" panose="020F0502020204030204" pitchFamily="34" charset="0"/>
              </a:rPr>
              <a:t>Paid Family and Medical Leave (“PFML”) is a new statewide program </a:t>
            </a:r>
            <a:r>
              <a:rPr lang="en-US" altLang="en-US" sz="1800" dirty="0" smtClean="0">
                <a:latin typeface="Calibri" panose="020F0502020204030204" pitchFamily="34" charset="0"/>
                <a:cs typeface="Calibri" panose="020F0502020204030204" pitchFamily="34" charset="0"/>
              </a:rPr>
              <a:t>that </a:t>
            </a:r>
            <a:r>
              <a:rPr lang="en-US" altLang="en-US" sz="1800" dirty="0">
                <a:latin typeface="Calibri" panose="020F0502020204030204" pitchFamily="34" charset="0"/>
                <a:cs typeface="Calibri" panose="020F0502020204030204" pitchFamily="34" charset="0"/>
              </a:rPr>
              <a:t>provides eligible </a:t>
            </a:r>
            <a:r>
              <a:rPr lang="en-US" altLang="en-US" sz="1800" dirty="0" smtClean="0">
                <a:latin typeface="Calibri" panose="020F0502020204030204" pitchFamily="34" charset="0"/>
                <a:cs typeface="Calibri" panose="020F0502020204030204" pitchFamily="34" charset="0"/>
              </a:rPr>
              <a:t>employees with up to 26 weeks of paid leave for family or medical reasons</a:t>
            </a:r>
          </a:p>
          <a:p>
            <a:pPr eaLnBrk="1" hangingPunct="1">
              <a:buFont typeface="Wingdings" panose="05000000000000000000" pitchFamily="2" charset="2"/>
              <a:buChar char="Ø"/>
            </a:pPr>
            <a:endParaRPr lang="en-US" altLang="en-US" sz="1800" dirty="0">
              <a:latin typeface="Calibri" panose="020F0502020204030204" pitchFamily="34" charset="0"/>
              <a:cs typeface="Calibri" panose="020F0502020204030204" pitchFamily="34" charset="0"/>
            </a:endParaRPr>
          </a:p>
          <a:p>
            <a:pPr eaLnBrk="1" hangingPunct="1">
              <a:buFont typeface="Wingdings" panose="05000000000000000000" pitchFamily="2" charset="2"/>
              <a:buChar char="Ø"/>
            </a:pPr>
            <a:r>
              <a:rPr lang="en-US" altLang="en-US" sz="1800" dirty="0" smtClean="0">
                <a:latin typeface="Calibri" panose="020F0502020204030204" pitchFamily="34" charset="0"/>
                <a:cs typeface="Calibri" panose="020F0502020204030204" pitchFamily="34" charset="0"/>
              </a:rPr>
              <a:t>Most PFML </a:t>
            </a:r>
            <a:r>
              <a:rPr lang="en-US" altLang="en-US" sz="1800" dirty="0">
                <a:latin typeface="Calibri" panose="020F0502020204030204" pitchFamily="34" charset="0"/>
                <a:cs typeface="Calibri" panose="020F0502020204030204" pitchFamily="34" charset="0"/>
              </a:rPr>
              <a:t>benefits </a:t>
            </a:r>
            <a:r>
              <a:rPr lang="en-US" altLang="en-US" sz="1800" dirty="0" smtClean="0">
                <a:latin typeface="Calibri" panose="020F0502020204030204" pitchFamily="34" charset="0"/>
                <a:cs typeface="Calibri" panose="020F0502020204030204" pitchFamily="34" charset="0"/>
              </a:rPr>
              <a:t>became available on </a:t>
            </a:r>
            <a:r>
              <a:rPr lang="en-US" altLang="en-US" sz="1800" dirty="0">
                <a:latin typeface="Calibri" panose="020F0502020204030204" pitchFamily="34" charset="0"/>
                <a:cs typeface="Calibri" panose="020F0502020204030204" pitchFamily="34" charset="0"/>
              </a:rPr>
              <a:t>January 1, 2021, except for paid family </a:t>
            </a:r>
            <a:r>
              <a:rPr lang="en-US" altLang="en-US" sz="1800" dirty="0" smtClean="0">
                <a:latin typeface="Calibri" panose="020F0502020204030204" pitchFamily="34" charset="0"/>
                <a:cs typeface="Calibri" panose="020F0502020204030204" pitchFamily="34" charset="0"/>
              </a:rPr>
              <a:t>medical leave </a:t>
            </a:r>
            <a:r>
              <a:rPr lang="en-US" altLang="en-US" sz="1800" dirty="0">
                <a:latin typeface="Calibri" panose="020F0502020204030204" pitchFamily="34" charset="0"/>
                <a:cs typeface="Calibri" panose="020F0502020204030204" pitchFamily="34" charset="0"/>
              </a:rPr>
              <a:t>to care for a family member with a serious health condition. This </a:t>
            </a:r>
            <a:r>
              <a:rPr lang="en-US" altLang="en-US" sz="1800" dirty="0" smtClean="0">
                <a:latin typeface="Calibri" panose="020F0502020204030204" pitchFamily="34" charset="0"/>
                <a:cs typeface="Calibri" panose="020F0502020204030204" pitchFamily="34" charset="0"/>
              </a:rPr>
              <a:t>benefit will </a:t>
            </a:r>
            <a:r>
              <a:rPr lang="en-US" altLang="en-US" sz="1800" dirty="0">
                <a:latin typeface="Calibri" panose="020F0502020204030204" pitchFamily="34" charset="0"/>
                <a:cs typeface="Calibri" panose="020F0502020204030204" pitchFamily="34" charset="0"/>
              </a:rPr>
              <a:t>become available on July 1, </a:t>
            </a:r>
            <a:r>
              <a:rPr lang="en-US" altLang="en-US" sz="1800" dirty="0" smtClean="0">
                <a:latin typeface="Calibri" panose="020F0502020204030204" pitchFamily="34" charset="0"/>
                <a:cs typeface="Calibri" panose="020F0502020204030204" pitchFamily="34" charset="0"/>
              </a:rPr>
              <a:t>2021</a:t>
            </a:r>
          </a:p>
          <a:p>
            <a:pPr marL="109537" indent="0" eaLnBrk="1" hangingPunct="1">
              <a:buNone/>
            </a:pPr>
            <a:endParaRPr lang="en-US" altLang="en-US" sz="1800" dirty="0">
              <a:latin typeface="Calibri" panose="020F0502020204030204" pitchFamily="34" charset="0"/>
              <a:cs typeface="Calibri" panose="020F0502020204030204" pitchFamily="34" charset="0"/>
            </a:endParaRPr>
          </a:p>
          <a:p>
            <a:pPr eaLnBrk="1" hangingPunct="1">
              <a:buFont typeface="Wingdings" panose="05000000000000000000" pitchFamily="2" charset="2"/>
              <a:buChar char="Ø"/>
            </a:pPr>
            <a:r>
              <a:rPr lang="en-US" altLang="en-US" sz="1800" dirty="0" smtClean="0">
                <a:latin typeface="Calibri" panose="020F0502020204030204" pitchFamily="34" charset="0"/>
                <a:cs typeface="Calibri" panose="020F0502020204030204" pitchFamily="34" charset="0"/>
              </a:rPr>
              <a:t>The </a:t>
            </a:r>
            <a:r>
              <a:rPr lang="en-US" altLang="en-US" sz="1800" dirty="0">
                <a:latin typeface="Calibri" panose="020F0502020204030204" pitchFamily="34" charset="0"/>
                <a:cs typeface="Calibri" panose="020F0502020204030204" pitchFamily="34" charset="0"/>
              </a:rPr>
              <a:t>Department of Family and Medical Leave (DFML) oversees this </a:t>
            </a:r>
            <a:r>
              <a:rPr lang="en-US" altLang="en-US" sz="1800" dirty="0" smtClean="0">
                <a:latin typeface="Calibri" panose="020F0502020204030204" pitchFamily="34" charset="0"/>
                <a:cs typeface="Calibri" panose="020F0502020204030204" pitchFamily="34" charset="0"/>
              </a:rPr>
              <a:t>program</a:t>
            </a:r>
            <a:endParaRPr lang="en-US" altLang="en-US" sz="1800" dirty="0">
              <a:latin typeface="Calibri" panose="020F0502020204030204" pitchFamily="34" charset="0"/>
              <a:cs typeface="Calibri" panose="020F0502020204030204" pitchFamily="34" charset="0"/>
            </a:endParaRPr>
          </a:p>
          <a:p>
            <a:pPr eaLnBrk="1" hangingPunct="1">
              <a:buFont typeface="Wingdings" panose="05000000000000000000" pitchFamily="2" charset="2"/>
              <a:buChar char="Ø"/>
            </a:pPr>
            <a:endParaRPr lang="en-US" altLang="en-US" sz="1800" dirty="0">
              <a:latin typeface="Calibri" panose="020F0502020204030204" pitchFamily="34" charset="0"/>
              <a:cs typeface="Calibri" panose="020F0502020204030204" pitchFamily="34" charset="0"/>
            </a:endParaRPr>
          </a:p>
          <a:p>
            <a:pPr lvl="0" eaLnBrk="1" hangingPunct="1">
              <a:buClr>
                <a:srgbClr val="2DA2BF"/>
              </a:buClr>
              <a:buFont typeface="Wingdings" panose="05000000000000000000" pitchFamily="2" charset="2"/>
              <a:buChar char="Ø"/>
            </a:pPr>
            <a:r>
              <a:rPr lang="en-US" altLang="en-US" sz="1800" dirty="0">
                <a:solidFill>
                  <a:prstClr val="black"/>
                </a:solidFill>
                <a:latin typeface="Calibri" panose="020F0502020204030204" pitchFamily="34" charset="0"/>
                <a:cs typeface="Calibri" panose="020F0502020204030204" pitchFamily="34" charset="0"/>
              </a:rPr>
              <a:t>Just like FMLA, PFML provides job protection. However, </a:t>
            </a:r>
            <a:r>
              <a:rPr lang="en-US" altLang="en-US" sz="1800" dirty="0" smtClean="0">
                <a:solidFill>
                  <a:prstClr val="black"/>
                </a:solidFill>
                <a:latin typeface="Calibri" panose="020F0502020204030204" pitchFamily="34" charset="0"/>
                <a:cs typeface="Calibri" panose="020F0502020204030204" pitchFamily="34" charset="0"/>
              </a:rPr>
              <a:t>unlike FMLA, PFML </a:t>
            </a:r>
            <a:r>
              <a:rPr lang="en-US" altLang="en-US" sz="1800" dirty="0">
                <a:solidFill>
                  <a:prstClr val="black"/>
                </a:solidFill>
                <a:latin typeface="Calibri" panose="020F0502020204030204" pitchFamily="34" charset="0"/>
                <a:cs typeface="Calibri" panose="020F0502020204030204" pitchFamily="34" charset="0"/>
              </a:rPr>
              <a:t>provides temporary income replacement for each eligible benefit </a:t>
            </a:r>
            <a:r>
              <a:rPr lang="en-US" altLang="en-US" sz="1800" dirty="0" smtClean="0">
                <a:solidFill>
                  <a:prstClr val="black"/>
                </a:solidFill>
                <a:latin typeface="Calibri" panose="020F0502020204030204" pitchFamily="34" charset="0"/>
                <a:cs typeface="Calibri" panose="020F0502020204030204" pitchFamily="34" charset="0"/>
              </a:rPr>
              <a:t>week</a:t>
            </a:r>
            <a:endParaRPr lang="en-US" altLang="en-US" sz="1800" dirty="0">
              <a:solidFill>
                <a:prstClr val="black"/>
              </a:solidFill>
              <a:latin typeface="Calibri" panose="020F0502020204030204" pitchFamily="34" charset="0"/>
              <a:cs typeface="Calibri" panose="020F0502020204030204" pitchFamily="34" charset="0"/>
            </a:endParaRPr>
          </a:p>
          <a:p>
            <a:pPr eaLnBrk="1" hangingPunct="1">
              <a:buFont typeface="Wingdings" panose="05000000000000000000" pitchFamily="2" charset="2"/>
              <a:buChar char="Ø"/>
            </a:pPr>
            <a:endParaRPr lang="en-US" altLang="en-US" sz="1800" dirty="0" smtClean="0">
              <a:latin typeface="Calibri" panose="020F0502020204030204" pitchFamily="34" charset="0"/>
              <a:cs typeface="Calibri" panose="020F0502020204030204" pitchFamily="34" charset="0"/>
            </a:endParaRPr>
          </a:p>
          <a:p>
            <a:pPr eaLnBrk="1" hangingPunct="1">
              <a:buFont typeface="Wingdings" panose="05000000000000000000" pitchFamily="2" charset="2"/>
              <a:buChar char="Ø"/>
            </a:pPr>
            <a:r>
              <a:rPr lang="en-US" altLang="en-US" sz="1800" dirty="0" smtClean="0">
                <a:latin typeface="Calibri" panose="020F0502020204030204" pitchFamily="34" charset="0"/>
                <a:cs typeface="Calibri" panose="020F0502020204030204" pitchFamily="34" charset="0"/>
              </a:rPr>
              <a:t>PFML </a:t>
            </a:r>
            <a:r>
              <a:rPr lang="en-US" altLang="en-US" sz="1800" dirty="0">
                <a:latin typeface="Calibri" panose="020F0502020204030204" pitchFamily="34" charset="0"/>
                <a:cs typeface="Calibri" panose="020F0502020204030204" pitchFamily="34" charset="0"/>
              </a:rPr>
              <a:t>runs concurrently with FMLA. Therefore, this </a:t>
            </a:r>
            <a:r>
              <a:rPr lang="en-US" altLang="en-US" sz="1800" dirty="0" smtClean="0">
                <a:latin typeface="Calibri" panose="020F0502020204030204" pitchFamily="34" charset="0"/>
                <a:cs typeface="Calibri" panose="020F0502020204030204" pitchFamily="34" charset="0"/>
              </a:rPr>
              <a:t>new benefit </a:t>
            </a:r>
            <a:r>
              <a:rPr lang="en-US" altLang="en-US" sz="1800" dirty="0">
                <a:latin typeface="Calibri" panose="020F0502020204030204" pitchFamily="34" charset="0"/>
                <a:cs typeface="Calibri" panose="020F0502020204030204" pitchFamily="34" charset="0"/>
              </a:rPr>
              <a:t>does not </a:t>
            </a:r>
            <a:r>
              <a:rPr lang="en-US" altLang="en-US" sz="1800" dirty="0" smtClean="0">
                <a:latin typeface="Calibri" panose="020F0502020204030204" pitchFamily="34" charset="0"/>
                <a:cs typeface="Calibri" panose="020F0502020204030204" pitchFamily="34" charset="0"/>
              </a:rPr>
              <a:t>necessarily provide employees </a:t>
            </a:r>
            <a:r>
              <a:rPr lang="en-US" altLang="en-US" sz="1800" dirty="0">
                <a:latin typeface="Calibri" panose="020F0502020204030204" pitchFamily="34" charset="0"/>
                <a:cs typeface="Calibri" panose="020F0502020204030204" pitchFamily="34" charset="0"/>
              </a:rPr>
              <a:t>with additional leave on top of the 26 weeks </a:t>
            </a:r>
            <a:r>
              <a:rPr lang="en-US" altLang="en-US" sz="1800" dirty="0" smtClean="0">
                <a:latin typeface="Calibri" panose="020F0502020204030204" pitchFamily="34" charset="0"/>
                <a:cs typeface="Calibri" panose="020F0502020204030204" pitchFamily="34" charset="0"/>
              </a:rPr>
              <a:t>of leave that is already provided </a:t>
            </a:r>
            <a:r>
              <a:rPr lang="en-US" altLang="en-US" sz="1800" dirty="0">
                <a:latin typeface="Calibri" panose="020F0502020204030204" pitchFamily="34" charset="0"/>
                <a:cs typeface="Calibri" panose="020F0502020204030204" pitchFamily="34" charset="0"/>
              </a:rPr>
              <a:t>by </a:t>
            </a:r>
            <a:r>
              <a:rPr lang="en-US" altLang="en-US" sz="1800" dirty="0" smtClean="0">
                <a:latin typeface="Calibri" panose="020F0502020204030204" pitchFamily="34" charset="0"/>
                <a:cs typeface="Calibri" panose="020F0502020204030204" pitchFamily="34" charset="0"/>
              </a:rPr>
              <a:t>CPCS</a:t>
            </a:r>
            <a:endParaRPr lang="en-US" altLang="en-US" sz="1800" dirty="0">
              <a:latin typeface="Calibri" panose="020F0502020204030204" pitchFamily="34" charset="0"/>
              <a:cs typeface="Calibri" panose="020F0502020204030204" pitchFamily="34" charset="0"/>
            </a:endParaRPr>
          </a:p>
          <a:p>
            <a:pPr eaLnBrk="1" hangingPunct="1">
              <a:buFont typeface="Wingdings" panose="05000000000000000000" pitchFamily="2" charset="2"/>
              <a:buChar char="Ø"/>
            </a:pPr>
            <a:endParaRPr lang="en-US" altLang="en-US" sz="1800" dirty="0">
              <a:latin typeface="Calibri" panose="020F0502020204030204" pitchFamily="34" charset="0"/>
              <a:cs typeface="Calibri" panose="020F0502020204030204" pitchFamily="34" charset="0"/>
            </a:endParaRPr>
          </a:p>
        </p:txBody>
      </p:sp>
      <p:pic>
        <p:nvPicPr>
          <p:cNvPr id="3" name="Picture 2"/>
          <p:cNvPicPr>
            <a:picLocks noChangeAspect="1"/>
          </p:cNvPicPr>
          <p:nvPr/>
        </p:nvPicPr>
        <p:blipFill>
          <a:blip r:embed="rId2"/>
          <a:stretch>
            <a:fillRect/>
          </a:stretch>
        </p:blipFill>
        <p:spPr>
          <a:xfrm>
            <a:off x="3140378" y="114516"/>
            <a:ext cx="2863243" cy="1360385"/>
          </a:xfrm>
          <a:prstGeom prst="rect">
            <a:avLst/>
          </a:prstGeom>
        </p:spPr>
      </p:pic>
    </p:spTree>
    <p:extLst>
      <p:ext uri="{BB962C8B-B14F-4D97-AF65-F5344CB8AC3E}">
        <p14:creationId xmlns:p14="http://schemas.microsoft.com/office/powerpoint/2010/main" val="1189859733"/>
      </p:ext>
    </p:extLst>
  </p:cSld>
  <p:clrMapOvr>
    <a:masterClrMapping/>
  </p:clrMapOvr>
  <p:transition spd="slow">
    <p:blinds dir="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33103" y="521307"/>
            <a:ext cx="8386354" cy="3877985"/>
          </a:xfrm>
          <a:prstGeom prst="rect">
            <a:avLst/>
          </a:prstGeom>
        </p:spPr>
        <p:txBody>
          <a:bodyPr wrap="square">
            <a:spAutoFit/>
          </a:bodyPr>
          <a:lstStyle/>
          <a:p>
            <a:endParaRPr lang="en-US" dirty="0"/>
          </a:p>
          <a:p>
            <a:pPr marL="365125" lvl="0" indent="-255588" defTabSz="914400" fontAlgn="base">
              <a:spcBef>
                <a:spcPts val="400"/>
              </a:spcBef>
              <a:spcAft>
                <a:spcPct val="0"/>
              </a:spcAft>
              <a:buClr>
                <a:srgbClr val="2DA2BF"/>
              </a:buClr>
              <a:buSzPct val="68000"/>
              <a:buFont typeface="Wingdings" panose="05000000000000000000" pitchFamily="2" charset="2"/>
              <a:buChar char="Ø"/>
            </a:pPr>
            <a:r>
              <a:rPr lang="en-US" altLang="en-US" dirty="0">
                <a:solidFill>
                  <a:prstClr val="black"/>
                </a:solidFill>
                <a:latin typeface="Calibri" panose="020F0502020204030204" pitchFamily="34" charset="0"/>
                <a:cs typeface="Calibri" panose="020F0502020204030204" pitchFamily="34" charset="0"/>
              </a:rPr>
              <a:t>Care for a family member with a serious health </a:t>
            </a:r>
            <a:r>
              <a:rPr lang="en-US" altLang="en-US" dirty="0" smtClean="0">
                <a:solidFill>
                  <a:prstClr val="black"/>
                </a:solidFill>
                <a:latin typeface="Calibri" panose="020F0502020204030204" pitchFamily="34" charset="0"/>
                <a:cs typeface="Calibri" panose="020F0502020204030204" pitchFamily="34" charset="0"/>
              </a:rPr>
              <a:t>condition (July 1, 2021)</a:t>
            </a:r>
            <a:endParaRPr lang="en-US" altLang="en-US" dirty="0">
              <a:solidFill>
                <a:prstClr val="black"/>
              </a:solidFill>
              <a:latin typeface="Calibri" panose="020F0502020204030204" pitchFamily="34" charset="0"/>
              <a:cs typeface="Calibri" panose="020F0502020204030204" pitchFamily="34" charset="0"/>
            </a:endParaRPr>
          </a:p>
          <a:p>
            <a:pPr marL="365125" lvl="0" indent="-255588" defTabSz="914400" fontAlgn="base">
              <a:spcBef>
                <a:spcPts val="400"/>
              </a:spcBef>
              <a:spcAft>
                <a:spcPct val="0"/>
              </a:spcAft>
              <a:buClr>
                <a:srgbClr val="2DA2BF"/>
              </a:buClr>
              <a:buSzPct val="68000"/>
              <a:buFont typeface="Wingdings" panose="05000000000000000000" pitchFamily="2" charset="2"/>
              <a:buChar char="Ø"/>
            </a:pPr>
            <a:endParaRPr lang="en-US" altLang="en-US" dirty="0">
              <a:solidFill>
                <a:prstClr val="black"/>
              </a:solidFill>
              <a:latin typeface="Calibri" panose="020F0502020204030204" pitchFamily="34" charset="0"/>
              <a:cs typeface="Calibri" panose="020F0502020204030204" pitchFamily="34" charset="0"/>
            </a:endParaRPr>
          </a:p>
          <a:p>
            <a:pPr marL="365125" lvl="0" indent="-255588" defTabSz="914400" fontAlgn="base">
              <a:spcBef>
                <a:spcPts val="400"/>
              </a:spcBef>
              <a:spcAft>
                <a:spcPct val="0"/>
              </a:spcAft>
              <a:buClr>
                <a:srgbClr val="2DA2BF"/>
              </a:buClr>
              <a:buSzPct val="68000"/>
              <a:buFont typeface="Wingdings" panose="05000000000000000000" pitchFamily="2" charset="2"/>
              <a:buChar char="Ø"/>
            </a:pPr>
            <a:r>
              <a:rPr lang="en-US" altLang="en-US" dirty="0">
                <a:solidFill>
                  <a:prstClr val="black"/>
                </a:solidFill>
                <a:latin typeface="Calibri" panose="020F0502020204030204" pitchFamily="34" charset="0"/>
                <a:cs typeface="Calibri" panose="020F0502020204030204" pitchFamily="34" charset="0"/>
              </a:rPr>
              <a:t>Bond with a child during the first 12 months after the child’s birth</a:t>
            </a:r>
          </a:p>
          <a:p>
            <a:pPr marL="365125" lvl="0" indent="-255588" defTabSz="914400" fontAlgn="base">
              <a:spcBef>
                <a:spcPts val="400"/>
              </a:spcBef>
              <a:spcAft>
                <a:spcPct val="0"/>
              </a:spcAft>
              <a:buClr>
                <a:srgbClr val="2DA2BF"/>
              </a:buClr>
              <a:buSzPct val="68000"/>
              <a:buFont typeface="Wingdings" panose="05000000000000000000" pitchFamily="2" charset="2"/>
              <a:buChar char="Ø"/>
            </a:pPr>
            <a:endParaRPr lang="en-US" altLang="en-US" dirty="0">
              <a:solidFill>
                <a:prstClr val="black"/>
              </a:solidFill>
              <a:latin typeface="Calibri" panose="020F0502020204030204" pitchFamily="34" charset="0"/>
              <a:cs typeface="Calibri" panose="020F0502020204030204" pitchFamily="34" charset="0"/>
            </a:endParaRPr>
          </a:p>
          <a:p>
            <a:pPr marL="365125" lvl="0" indent="-255588" defTabSz="914400" fontAlgn="base">
              <a:spcBef>
                <a:spcPts val="400"/>
              </a:spcBef>
              <a:spcAft>
                <a:spcPct val="0"/>
              </a:spcAft>
              <a:buClr>
                <a:srgbClr val="2DA2BF"/>
              </a:buClr>
              <a:buSzPct val="68000"/>
              <a:buFont typeface="Wingdings" panose="05000000000000000000" pitchFamily="2" charset="2"/>
              <a:buChar char="Ø"/>
            </a:pPr>
            <a:r>
              <a:rPr lang="en-US" altLang="en-US" dirty="0">
                <a:solidFill>
                  <a:prstClr val="black"/>
                </a:solidFill>
                <a:latin typeface="Calibri" panose="020F0502020204030204" pitchFamily="34" charset="0"/>
                <a:cs typeface="Calibri" panose="020F0502020204030204" pitchFamily="34" charset="0"/>
              </a:rPr>
              <a:t>Bond with a child during the first 12 months after adoption or foster care placement</a:t>
            </a:r>
          </a:p>
          <a:p>
            <a:pPr marL="365125" lvl="0" indent="-255588" defTabSz="914400" fontAlgn="base">
              <a:spcBef>
                <a:spcPts val="400"/>
              </a:spcBef>
              <a:spcAft>
                <a:spcPct val="0"/>
              </a:spcAft>
              <a:buClr>
                <a:srgbClr val="2DA2BF"/>
              </a:buClr>
              <a:buSzPct val="68000"/>
              <a:buFont typeface="Wingdings" panose="05000000000000000000" pitchFamily="2" charset="2"/>
              <a:buChar char="Ø"/>
            </a:pPr>
            <a:endParaRPr lang="en-US" altLang="en-US" dirty="0">
              <a:solidFill>
                <a:prstClr val="black"/>
              </a:solidFill>
              <a:latin typeface="Calibri" panose="020F0502020204030204" pitchFamily="34" charset="0"/>
              <a:cs typeface="Calibri" panose="020F0502020204030204" pitchFamily="34" charset="0"/>
            </a:endParaRPr>
          </a:p>
          <a:p>
            <a:pPr marL="365125" lvl="0" indent="-255588" defTabSz="914400" fontAlgn="base">
              <a:spcBef>
                <a:spcPts val="400"/>
              </a:spcBef>
              <a:spcAft>
                <a:spcPct val="0"/>
              </a:spcAft>
              <a:buClr>
                <a:srgbClr val="2DA2BF"/>
              </a:buClr>
              <a:buSzPct val="68000"/>
              <a:buFont typeface="Wingdings" panose="05000000000000000000" pitchFamily="2" charset="2"/>
              <a:buChar char="Ø"/>
            </a:pPr>
            <a:r>
              <a:rPr lang="en-US" altLang="en-US" dirty="0">
                <a:solidFill>
                  <a:prstClr val="black"/>
                </a:solidFill>
                <a:latin typeface="Calibri" panose="020F0502020204030204" pitchFamily="34" charset="0"/>
                <a:cs typeface="Calibri" panose="020F0502020204030204" pitchFamily="34" charset="0"/>
              </a:rPr>
              <a:t>Care for a family member who </a:t>
            </a:r>
            <a:r>
              <a:rPr lang="en-US" altLang="en-US" dirty="0" smtClean="0">
                <a:solidFill>
                  <a:prstClr val="black"/>
                </a:solidFill>
                <a:latin typeface="Calibri" panose="020F0502020204030204" pitchFamily="34" charset="0"/>
                <a:cs typeface="Calibri" panose="020F0502020204030204" pitchFamily="34" charset="0"/>
              </a:rPr>
              <a:t>is a covered service member with a </a:t>
            </a:r>
            <a:r>
              <a:rPr lang="en-US" altLang="en-US" dirty="0">
                <a:solidFill>
                  <a:prstClr val="black"/>
                </a:solidFill>
                <a:latin typeface="Calibri" panose="020F0502020204030204" pitchFamily="34" charset="0"/>
                <a:cs typeface="Calibri" panose="020F0502020204030204" pitchFamily="34" charset="0"/>
              </a:rPr>
              <a:t>serious health </a:t>
            </a:r>
            <a:r>
              <a:rPr lang="en-US" altLang="en-US" dirty="0" smtClean="0">
                <a:solidFill>
                  <a:prstClr val="black"/>
                </a:solidFill>
                <a:latin typeface="Calibri" panose="020F0502020204030204" pitchFamily="34" charset="0"/>
                <a:cs typeface="Calibri" panose="020F0502020204030204" pitchFamily="34" charset="0"/>
              </a:rPr>
              <a:t>condition</a:t>
            </a:r>
          </a:p>
          <a:p>
            <a:pPr marL="365125" lvl="0" indent="-255588" defTabSz="914400" fontAlgn="base">
              <a:spcBef>
                <a:spcPts val="400"/>
              </a:spcBef>
              <a:spcAft>
                <a:spcPct val="0"/>
              </a:spcAft>
              <a:buClr>
                <a:srgbClr val="2DA2BF"/>
              </a:buClr>
              <a:buSzPct val="68000"/>
              <a:buFont typeface="Wingdings" panose="05000000000000000000" pitchFamily="2" charset="2"/>
              <a:buChar char="Ø"/>
            </a:pPr>
            <a:endParaRPr lang="en-US" altLang="en-US" dirty="0">
              <a:solidFill>
                <a:prstClr val="black"/>
              </a:solidFill>
              <a:latin typeface="Calibri" panose="020F0502020204030204" pitchFamily="34" charset="0"/>
              <a:cs typeface="Calibri" panose="020F0502020204030204" pitchFamily="34" charset="0"/>
            </a:endParaRPr>
          </a:p>
          <a:p>
            <a:pPr marL="365125" lvl="0" indent="-255588" defTabSz="914400" fontAlgn="base">
              <a:spcBef>
                <a:spcPts val="400"/>
              </a:spcBef>
              <a:spcAft>
                <a:spcPct val="0"/>
              </a:spcAft>
              <a:buClr>
                <a:srgbClr val="2DA2BF"/>
              </a:buClr>
              <a:buSzPct val="68000"/>
              <a:buFont typeface="Wingdings" panose="05000000000000000000" pitchFamily="2" charset="2"/>
              <a:buChar char="Ø"/>
            </a:pPr>
            <a:r>
              <a:rPr lang="en-US" altLang="en-US" dirty="0">
                <a:solidFill>
                  <a:prstClr val="black"/>
                </a:solidFill>
                <a:latin typeface="Calibri" panose="020F0502020204030204" pitchFamily="34" charset="0"/>
                <a:cs typeface="Calibri" panose="020F0502020204030204" pitchFamily="34" charset="0"/>
              </a:rPr>
              <a:t>Manage family affairs when a family member is on or has been called to active duty </a:t>
            </a:r>
            <a:r>
              <a:rPr lang="en-US" altLang="en-US" dirty="0" smtClean="0">
                <a:solidFill>
                  <a:prstClr val="black"/>
                </a:solidFill>
                <a:latin typeface="Calibri" panose="020F0502020204030204" pitchFamily="34" charset="0"/>
                <a:cs typeface="Calibri" panose="020F0502020204030204" pitchFamily="34" charset="0"/>
              </a:rPr>
              <a:t>while </a:t>
            </a:r>
            <a:r>
              <a:rPr lang="en-US" altLang="en-US" dirty="0">
                <a:solidFill>
                  <a:prstClr val="black"/>
                </a:solidFill>
                <a:latin typeface="Calibri" panose="020F0502020204030204" pitchFamily="34" charset="0"/>
                <a:cs typeface="Calibri" panose="020F0502020204030204" pitchFamily="34" charset="0"/>
              </a:rPr>
              <a:t>in the </a:t>
            </a:r>
            <a:r>
              <a:rPr lang="en-US" altLang="en-US" dirty="0" smtClean="0">
                <a:solidFill>
                  <a:prstClr val="black"/>
                </a:solidFill>
                <a:latin typeface="Calibri" panose="020F0502020204030204" pitchFamily="34" charset="0"/>
                <a:cs typeface="Calibri" panose="020F0502020204030204" pitchFamily="34" charset="0"/>
              </a:rPr>
              <a:t>Armed </a:t>
            </a:r>
            <a:r>
              <a:rPr lang="en-US" altLang="en-US" dirty="0">
                <a:solidFill>
                  <a:prstClr val="black"/>
                </a:solidFill>
                <a:latin typeface="Calibri" panose="020F0502020204030204" pitchFamily="34" charset="0"/>
                <a:cs typeface="Calibri" panose="020F0502020204030204" pitchFamily="34" charset="0"/>
              </a:rPr>
              <a:t>F</a:t>
            </a:r>
            <a:r>
              <a:rPr lang="en-US" altLang="en-US" dirty="0" smtClean="0">
                <a:solidFill>
                  <a:prstClr val="black"/>
                </a:solidFill>
                <a:latin typeface="Calibri" panose="020F0502020204030204" pitchFamily="34" charset="0"/>
                <a:cs typeface="Calibri" panose="020F0502020204030204" pitchFamily="34" charset="0"/>
              </a:rPr>
              <a:t>orces</a:t>
            </a:r>
            <a:r>
              <a:rPr lang="en-US" altLang="en-US" dirty="0">
                <a:solidFill>
                  <a:prstClr val="black"/>
                </a:solidFill>
                <a:latin typeface="Calibri" panose="020F0502020204030204" pitchFamily="34" charset="0"/>
                <a:cs typeface="Calibri" panose="020F0502020204030204" pitchFamily="34" charset="0"/>
              </a:rPr>
              <a:t>, including the National Guard or </a:t>
            </a:r>
            <a:r>
              <a:rPr lang="en-US" altLang="en-US" dirty="0" smtClean="0">
                <a:solidFill>
                  <a:prstClr val="black"/>
                </a:solidFill>
                <a:latin typeface="Calibri" panose="020F0502020204030204" pitchFamily="34" charset="0"/>
                <a:cs typeface="Calibri" panose="020F0502020204030204" pitchFamily="34" charset="0"/>
              </a:rPr>
              <a:t>Reserves</a:t>
            </a:r>
            <a:endParaRPr lang="en-US" altLang="en-US" dirty="0">
              <a:solidFill>
                <a:prstClr val="black"/>
              </a:solidFill>
              <a:latin typeface="Calibri" panose="020F0502020204030204" pitchFamily="34" charset="0"/>
              <a:cs typeface="Calibri" panose="020F0502020204030204" pitchFamily="34" charset="0"/>
            </a:endParaRPr>
          </a:p>
        </p:txBody>
      </p:sp>
      <p:sp>
        <p:nvSpPr>
          <p:cNvPr id="5" name="Rectangle 4"/>
          <p:cNvSpPr/>
          <p:nvPr/>
        </p:nvSpPr>
        <p:spPr>
          <a:xfrm>
            <a:off x="0" y="129520"/>
            <a:ext cx="9144000" cy="496161"/>
          </a:xfrm>
          <a:prstGeom prst="rect">
            <a:avLst/>
          </a:prstGeom>
        </p:spPr>
        <p:txBody>
          <a:bodyPr wrap="square">
            <a:spAutoFit/>
          </a:bodyPr>
          <a:lstStyle/>
          <a:p>
            <a:pPr defTabSz="914400">
              <a:lnSpc>
                <a:spcPct val="80000"/>
              </a:lnSpc>
              <a:spcBef>
                <a:spcPct val="0"/>
              </a:spcBef>
              <a:defRPr/>
            </a:pPr>
            <a:r>
              <a:rPr lang="en-US" sz="3200" b="1" dirty="0" smtClean="0">
                <a:solidFill>
                  <a:srgbClr val="464646"/>
                </a:solidFill>
                <a:effectLst>
                  <a:outerShdw blurRad="31750" dist="25400" dir="5400000" algn="tl" rotWithShape="0">
                    <a:srgbClr val="000000">
                      <a:alpha val="25000"/>
                    </a:srgbClr>
                  </a:outerShdw>
                </a:effectLst>
                <a:latin typeface="Calibri" pitchFamily="34" charset="0"/>
                <a:ea typeface="+mj-ea"/>
                <a:cs typeface="+mj-cs"/>
              </a:rPr>
              <a:t> Paid </a:t>
            </a:r>
            <a:r>
              <a:rPr lang="en-US" sz="3200" b="1" dirty="0">
                <a:solidFill>
                  <a:srgbClr val="464646"/>
                </a:solidFill>
                <a:effectLst>
                  <a:outerShdw blurRad="31750" dist="25400" dir="5400000" algn="tl" rotWithShape="0">
                    <a:srgbClr val="000000">
                      <a:alpha val="25000"/>
                    </a:srgbClr>
                  </a:outerShdw>
                </a:effectLst>
                <a:latin typeface="Calibri" pitchFamily="34" charset="0"/>
                <a:ea typeface="+mj-ea"/>
                <a:cs typeface="+mj-cs"/>
              </a:rPr>
              <a:t>family leave may be taken to:</a:t>
            </a:r>
          </a:p>
        </p:txBody>
      </p:sp>
      <p:sp>
        <p:nvSpPr>
          <p:cNvPr id="6" name="Rectangle 5"/>
          <p:cNvSpPr/>
          <p:nvPr/>
        </p:nvSpPr>
        <p:spPr>
          <a:xfrm>
            <a:off x="0" y="4676291"/>
            <a:ext cx="9052560" cy="584775"/>
          </a:xfrm>
          <a:prstGeom prst="rect">
            <a:avLst/>
          </a:prstGeom>
        </p:spPr>
        <p:txBody>
          <a:bodyPr wrap="square">
            <a:spAutoFit/>
          </a:bodyPr>
          <a:lstStyle/>
          <a:p>
            <a:pPr marL="109537" lvl="0" defTabSz="914400" fontAlgn="base">
              <a:spcBef>
                <a:spcPts val="400"/>
              </a:spcBef>
              <a:spcAft>
                <a:spcPct val="0"/>
              </a:spcAft>
              <a:buClr>
                <a:srgbClr val="2DA2BF"/>
              </a:buClr>
              <a:buSzPct val="68000"/>
            </a:pPr>
            <a:r>
              <a:rPr lang="en-US" altLang="en-US" sz="3200" b="1" dirty="0">
                <a:solidFill>
                  <a:srgbClr val="464646"/>
                </a:solidFill>
                <a:effectLst>
                  <a:outerShdw blurRad="31750" dist="25400" dir="5400000" algn="tl" rotWithShape="0">
                    <a:srgbClr val="000000">
                      <a:alpha val="25000"/>
                    </a:srgbClr>
                  </a:outerShdw>
                </a:effectLst>
                <a:latin typeface="Calibri" pitchFamily="34" charset="0"/>
              </a:rPr>
              <a:t>Paid medical leave may be taken to:</a:t>
            </a:r>
          </a:p>
        </p:txBody>
      </p:sp>
      <p:sp>
        <p:nvSpPr>
          <p:cNvPr id="7" name="Rectangle 6"/>
          <p:cNvSpPr/>
          <p:nvPr/>
        </p:nvSpPr>
        <p:spPr>
          <a:xfrm>
            <a:off x="333103" y="5383636"/>
            <a:ext cx="5575116" cy="369332"/>
          </a:xfrm>
          <a:prstGeom prst="rect">
            <a:avLst/>
          </a:prstGeom>
        </p:spPr>
        <p:txBody>
          <a:bodyPr wrap="none">
            <a:spAutoFit/>
          </a:bodyPr>
          <a:lstStyle/>
          <a:p>
            <a:pPr marL="365125" lvl="0" indent="-255588" defTabSz="914400" fontAlgn="base">
              <a:spcBef>
                <a:spcPts val="400"/>
              </a:spcBef>
              <a:spcAft>
                <a:spcPct val="0"/>
              </a:spcAft>
              <a:buClr>
                <a:srgbClr val="2DA2BF"/>
              </a:buClr>
              <a:buSzPct val="68000"/>
              <a:buFont typeface="Wingdings" panose="05000000000000000000" pitchFamily="2" charset="2"/>
              <a:buChar char="Ø"/>
            </a:pPr>
            <a:r>
              <a:rPr lang="en-US" altLang="en-US" dirty="0">
                <a:solidFill>
                  <a:prstClr val="black"/>
                </a:solidFill>
                <a:latin typeface="Calibri" panose="020F0502020204030204" pitchFamily="34" charset="0"/>
                <a:cs typeface="Calibri" panose="020F0502020204030204" pitchFamily="34" charset="0"/>
              </a:rPr>
              <a:t>Manage </a:t>
            </a:r>
            <a:r>
              <a:rPr lang="en-US" altLang="en-US" dirty="0" smtClean="0">
                <a:solidFill>
                  <a:prstClr val="black"/>
                </a:solidFill>
                <a:latin typeface="Calibri" panose="020F0502020204030204" pitchFamily="34" charset="0"/>
                <a:cs typeface="Calibri" panose="020F0502020204030204" pitchFamily="34" charset="0"/>
              </a:rPr>
              <a:t>the employee’s </a:t>
            </a:r>
            <a:r>
              <a:rPr lang="en-US" altLang="en-US" dirty="0">
                <a:solidFill>
                  <a:prstClr val="black"/>
                </a:solidFill>
                <a:latin typeface="Calibri" panose="020F0502020204030204" pitchFamily="34" charset="0"/>
                <a:cs typeface="Calibri" panose="020F0502020204030204" pitchFamily="34" charset="0"/>
              </a:rPr>
              <a:t>own serious health condition</a:t>
            </a:r>
          </a:p>
        </p:txBody>
      </p:sp>
    </p:spTree>
    <p:extLst>
      <p:ext uri="{BB962C8B-B14F-4D97-AF65-F5344CB8AC3E}">
        <p14:creationId xmlns:p14="http://schemas.microsoft.com/office/powerpoint/2010/main" val="3325303791"/>
      </p:ext>
    </p:extLst>
  </p:cSld>
  <p:clrMapOvr>
    <a:masterClrMapping/>
  </p:clrMapOvr>
  <p:transition spd="slow">
    <p:blinds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712350"/>
            <a:ext cx="9052560" cy="6181785"/>
          </a:xfrm>
        </p:spPr>
        <p:txBody>
          <a:bodyPr/>
          <a:lstStyle/>
          <a:p>
            <a:pPr marL="109537" indent="0">
              <a:buNone/>
            </a:pPr>
            <a:r>
              <a:rPr lang="en-US" sz="1750" dirty="0">
                <a:latin typeface="Calibri" panose="020F0502020204030204" pitchFamily="34" charset="0"/>
                <a:cs typeface="Calibri" panose="020F0502020204030204" pitchFamily="34" charset="0"/>
              </a:rPr>
              <a:t>Effective January 1, </a:t>
            </a:r>
            <a:r>
              <a:rPr lang="en-US" sz="1750" dirty="0" smtClean="0">
                <a:latin typeface="Calibri" panose="020F0502020204030204" pitchFamily="34" charset="0"/>
                <a:cs typeface="Calibri" panose="020F0502020204030204" pitchFamily="34" charset="0"/>
              </a:rPr>
              <a:t>2021</a:t>
            </a:r>
          </a:p>
          <a:p>
            <a:pPr marL="109537" indent="0">
              <a:buNone/>
            </a:pPr>
            <a:endParaRPr lang="en-US" sz="1200" dirty="0">
              <a:latin typeface="Calibri" panose="020F0502020204030204" pitchFamily="34" charset="0"/>
              <a:cs typeface="Calibri" panose="020F0502020204030204" pitchFamily="34" charset="0"/>
            </a:endParaRPr>
          </a:p>
          <a:p>
            <a:pPr>
              <a:buFont typeface="Wingdings" panose="05000000000000000000" pitchFamily="2" charset="2"/>
              <a:buChar char="Ø"/>
            </a:pPr>
            <a:r>
              <a:rPr lang="en-US" sz="1750" dirty="0" smtClean="0">
                <a:latin typeface="Calibri" panose="020F0502020204030204" pitchFamily="34" charset="0"/>
                <a:cs typeface="Calibri" panose="020F0502020204030204" pitchFamily="34" charset="0"/>
              </a:rPr>
              <a:t>Up </a:t>
            </a:r>
            <a:r>
              <a:rPr lang="en-US" sz="1750" dirty="0">
                <a:latin typeface="Calibri" panose="020F0502020204030204" pitchFamily="34" charset="0"/>
                <a:cs typeface="Calibri" panose="020F0502020204030204" pitchFamily="34" charset="0"/>
              </a:rPr>
              <a:t>to 20 weeks of medical leave for employee’s serious </a:t>
            </a:r>
            <a:r>
              <a:rPr lang="en-US" sz="1750" dirty="0" smtClean="0">
                <a:latin typeface="Calibri" panose="020F0502020204030204" pitchFamily="34" charset="0"/>
                <a:cs typeface="Calibri" panose="020F0502020204030204" pitchFamily="34" charset="0"/>
              </a:rPr>
              <a:t>health condition</a:t>
            </a:r>
          </a:p>
          <a:p>
            <a:pPr>
              <a:buFont typeface="Wingdings" panose="05000000000000000000" pitchFamily="2" charset="2"/>
              <a:buChar char="Ø"/>
            </a:pPr>
            <a:endParaRPr lang="en-US" sz="1750" dirty="0">
              <a:latin typeface="Calibri" panose="020F0502020204030204" pitchFamily="34" charset="0"/>
              <a:cs typeface="Calibri" panose="020F0502020204030204" pitchFamily="34" charset="0"/>
            </a:endParaRPr>
          </a:p>
          <a:p>
            <a:pPr>
              <a:buFont typeface="Wingdings" panose="05000000000000000000" pitchFamily="2" charset="2"/>
              <a:buChar char="Ø"/>
            </a:pPr>
            <a:r>
              <a:rPr lang="en-US" sz="1750" dirty="0" smtClean="0">
                <a:latin typeface="Calibri" panose="020F0502020204030204" pitchFamily="34" charset="0"/>
                <a:cs typeface="Calibri" panose="020F0502020204030204" pitchFamily="34" charset="0"/>
              </a:rPr>
              <a:t>Up </a:t>
            </a:r>
            <a:r>
              <a:rPr lang="en-US" sz="1750" dirty="0">
                <a:latin typeface="Calibri" panose="020F0502020204030204" pitchFamily="34" charset="0"/>
                <a:cs typeface="Calibri" panose="020F0502020204030204" pitchFamily="34" charset="0"/>
              </a:rPr>
              <a:t>to 12 weeks of family leave to bond with a child or because </a:t>
            </a:r>
            <a:r>
              <a:rPr lang="en-US" sz="1750" dirty="0" smtClean="0">
                <a:latin typeface="Calibri" panose="020F0502020204030204" pitchFamily="34" charset="0"/>
                <a:cs typeface="Calibri" panose="020F0502020204030204" pitchFamily="34" charset="0"/>
              </a:rPr>
              <a:t>of a qualifying exigency</a:t>
            </a:r>
          </a:p>
          <a:p>
            <a:pPr>
              <a:buFont typeface="Wingdings" panose="05000000000000000000" pitchFamily="2" charset="2"/>
              <a:buChar char="Ø"/>
            </a:pPr>
            <a:endParaRPr lang="en-US" sz="1750" dirty="0">
              <a:latin typeface="Calibri" panose="020F0502020204030204" pitchFamily="34" charset="0"/>
              <a:cs typeface="Calibri" panose="020F0502020204030204" pitchFamily="34" charset="0"/>
            </a:endParaRPr>
          </a:p>
          <a:p>
            <a:pPr>
              <a:buFont typeface="Wingdings" panose="05000000000000000000" pitchFamily="2" charset="2"/>
              <a:buChar char="Ø"/>
            </a:pPr>
            <a:r>
              <a:rPr lang="en-US" sz="1750" dirty="0" smtClean="0">
                <a:latin typeface="Calibri" panose="020F0502020204030204" pitchFamily="34" charset="0"/>
                <a:cs typeface="Calibri" panose="020F0502020204030204" pitchFamily="34" charset="0"/>
              </a:rPr>
              <a:t>Up </a:t>
            </a:r>
            <a:r>
              <a:rPr lang="en-US" sz="1750" dirty="0">
                <a:latin typeface="Calibri" panose="020F0502020204030204" pitchFamily="34" charset="0"/>
                <a:cs typeface="Calibri" panose="020F0502020204030204" pitchFamily="34" charset="0"/>
              </a:rPr>
              <a:t>to 26 weeks of family leave to care for a family member who is </a:t>
            </a:r>
            <a:r>
              <a:rPr lang="en-US" sz="1750" dirty="0" smtClean="0">
                <a:latin typeface="Calibri" panose="020F0502020204030204" pitchFamily="34" charset="0"/>
                <a:cs typeface="Calibri" panose="020F0502020204030204" pitchFamily="34" charset="0"/>
              </a:rPr>
              <a:t>a covered </a:t>
            </a:r>
            <a:r>
              <a:rPr lang="en-US" sz="1750" dirty="0">
                <a:latin typeface="Calibri" panose="020F0502020204030204" pitchFamily="34" charset="0"/>
                <a:cs typeface="Calibri" panose="020F0502020204030204" pitchFamily="34" charset="0"/>
              </a:rPr>
              <a:t>service </a:t>
            </a:r>
            <a:r>
              <a:rPr lang="en-US" sz="1750" dirty="0" smtClean="0">
                <a:latin typeface="Calibri" panose="020F0502020204030204" pitchFamily="34" charset="0"/>
                <a:cs typeface="Calibri" panose="020F0502020204030204" pitchFamily="34" charset="0"/>
              </a:rPr>
              <a:t>member with </a:t>
            </a:r>
            <a:r>
              <a:rPr lang="en-US" sz="1750" dirty="0">
                <a:latin typeface="Calibri" panose="020F0502020204030204" pitchFamily="34" charset="0"/>
                <a:cs typeface="Calibri" panose="020F0502020204030204" pitchFamily="34" charset="0"/>
              </a:rPr>
              <a:t>a serious health </a:t>
            </a:r>
            <a:r>
              <a:rPr lang="en-US" sz="1750" dirty="0" smtClean="0">
                <a:latin typeface="Calibri" panose="020F0502020204030204" pitchFamily="34" charset="0"/>
                <a:cs typeface="Calibri" panose="020F0502020204030204" pitchFamily="34" charset="0"/>
              </a:rPr>
              <a:t>condition</a:t>
            </a:r>
          </a:p>
          <a:p>
            <a:pPr>
              <a:buFont typeface="Wingdings" panose="05000000000000000000" pitchFamily="2" charset="2"/>
              <a:buChar char="Ø"/>
            </a:pPr>
            <a:endParaRPr lang="en-US" sz="1750" dirty="0">
              <a:latin typeface="Calibri" panose="020F0502020204030204" pitchFamily="34" charset="0"/>
              <a:cs typeface="Calibri" panose="020F0502020204030204" pitchFamily="34" charset="0"/>
            </a:endParaRPr>
          </a:p>
          <a:p>
            <a:pPr marL="109537" indent="0">
              <a:buNone/>
            </a:pPr>
            <a:r>
              <a:rPr lang="en-US" sz="1750" dirty="0" smtClean="0">
                <a:latin typeface="Calibri" panose="020F0502020204030204" pitchFamily="34" charset="0"/>
                <a:cs typeface="Calibri" panose="020F0502020204030204" pitchFamily="34" charset="0"/>
              </a:rPr>
              <a:t>Effective </a:t>
            </a:r>
            <a:r>
              <a:rPr lang="en-US" sz="1750" dirty="0">
                <a:latin typeface="Calibri" panose="020F0502020204030204" pitchFamily="34" charset="0"/>
                <a:cs typeface="Calibri" panose="020F0502020204030204" pitchFamily="34" charset="0"/>
              </a:rPr>
              <a:t>July 1, </a:t>
            </a:r>
            <a:r>
              <a:rPr lang="en-US" sz="1750" dirty="0" smtClean="0">
                <a:latin typeface="Calibri" panose="020F0502020204030204" pitchFamily="34" charset="0"/>
                <a:cs typeface="Calibri" panose="020F0502020204030204" pitchFamily="34" charset="0"/>
              </a:rPr>
              <a:t>2021</a:t>
            </a:r>
          </a:p>
          <a:p>
            <a:pPr marL="109537" indent="0">
              <a:buNone/>
            </a:pPr>
            <a:endParaRPr lang="en-US" sz="1200" dirty="0">
              <a:latin typeface="Calibri" panose="020F0502020204030204" pitchFamily="34" charset="0"/>
              <a:cs typeface="Calibri" panose="020F0502020204030204" pitchFamily="34" charset="0"/>
            </a:endParaRPr>
          </a:p>
          <a:p>
            <a:pPr>
              <a:buFont typeface="Wingdings" panose="05000000000000000000" pitchFamily="2" charset="2"/>
              <a:buChar char="Ø"/>
            </a:pPr>
            <a:r>
              <a:rPr lang="en-US" sz="1750" dirty="0" smtClean="0">
                <a:latin typeface="Calibri" panose="020F0502020204030204" pitchFamily="34" charset="0"/>
                <a:cs typeface="Calibri" panose="020F0502020204030204" pitchFamily="34" charset="0"/>
              </a:rPr>
              <a:t>Up </a:t>
            </a:r>
            <a:r>
              <a:rPr lang="en-US" sz="1750" dirty="0">
                <a:latin typeface="Calibri" panose="020F0502020204030204" pitchFamily="34" charset="0"/>
                <a:cs typeface="Calibri" panose="020F0502020204030204" pitchFamily="34" charset="0"/>
              </a:rPr>
              <a:t>to 12 weeks of family medical leave to care for a family </a:t>
            </a:r>
            <a:r>
              <a:rPr lang="en-US" sz="1750" dirty="0" smtClean="0">
                <a:latin typeface="Calibri" panose="020F0502020204030204" pitchFamily="34" charset="0"/>
                <a:cs typeface="Calibri" panose="020F0502020204030204" pitchFamily="34" charset="0"/>
              </a:rPr>
              <a:t>member with </a:t>
            </a:r>
            <a:r>
              <a:rPr lang="en-US" sz="1750" dirty="0">
                <a:latin typeface="Calibri" panose="020F0502020204030204" pitchFamily="34" charset="0"/>
                <a:cs typeface="Calibri" panose="020F0502020204030204" pitchFamily="34" charset="0"/>
              </a:rPr>
              <a:t>a serious health condition</a:t>
            </a:r>
          </a:p>
          <a:p>
            <a:pPr marL="109537" indent="0">
              <a:buNone/>
            </a:pPr>
            <a:endParaRPr lang="en-US" sz="1750" dirty="0">
              <a:latin typeface="Calibri" panose="020F0502020204030204" pitchFamily="34" charset="0"/>
              <a:cs typeface="Calibri" panose="020F0502020204030204" pitchFamily="34" charset="0"/>
            </a:endParaRPr>
          </a:p>
          <a:p>
            <a:pPr marL="109537" indent="0">
              <a:buNone/>
            </a:pPr>
            <a:r>
              <a:rPr lang="en-US" sz="1750" b="1" u="sng" dirty="0" smtClean="0">
                <a:latin typeface="Calibri" panose="020F0502020204030204" pitchFamily="34" charset="0"/>
                <a:cs typeface="Calibri" panose="020F0502020204030204" pitchFamily="34" charset="0"/>
              </a:rPr>
              <a:t>Under </a:t>
            </a:r>
            <a:r>
              <a:rPr lang="en-US" sz="1750" b="1" u="sng" dirty="0">
                <a:latin typeface="Calibri" panose="020F0502020204030204" pitchFamily="34" charset="0"/>
                <a:cs typeface="Calibri" panose="020F0502020204030204" pitchFamily="34" charset="0"/>
              </a:rPr>
              <a:t>PFML, employees are eligible for a combined total of 26 weeks of leave per benefit </a:t>
            </a:r>
            <a:r>
              <a:rPr lang="en-US" sz="1750" b="1" u="sng" dirty="0" smtClean="0">
                <a:latin typeface="Calibri" panose="020F0502020204030204" pitchFamily="34" charset="0"/>
                <a:cs typeface="Calibri" panose="020F0502020204030204" pitchFamily="34" charset="0"/>
              </a:rPr>
              <a:t>year.</a:t>
            </a:r>
          </a:p>
          <a:p>
            <a:pPr marL="109537" indent="0" algn="ctr">
              <a:buNone/>
            </a:pPr>
            <a:r>
              <a:rPr lang="en-US" sz="1750" dirty="0" smtClean="0">
                <a:latin typeface="Calibri" panose="020F0502020204030204" pitchFamily="34" charset="0"/>
                <a:cs typeface="Calibri" panose="020F0502020204030204" pitchFamily="34" charset="0"/>
              </a:rPr>
              <a:t>12 weeks of leave to bond with their child</a:t>
            </a:r>
          </a:p>
          <a:p>
            <a:pPr marL="109537" indent="0" algn="ctr">
              <a:buNone/>
            </a:pPr>
            <a:r>
              <a:rPr lang="en-US" sz="1750" dirty="0" smtClean="0">
                <a:latin typeface="Calibri" panose="020F0502020204030204" pitchFamily="34" charset="0"/>
                <a:cs typeface="Calibri" panose="020F0502020204030204" pitchFamily="34" charset="0"/>
              </a:rPr>
              <a:t>12 weeks to care for a family member with a serious health condition</a:t>
            </a:r>
          </a:p>
          <a:p>
            <a:pPr marL="109537" indent="0" algn="ctr">
              <a:buNone/>
            </a:pPr>
            <a:r>
              <a:rPr lang="en-US" sz="1750" dirty="0" smtClean="0">
                <a:latin typeface="Calibri" panose="020F0502020204030204" pitchFamily="34" charset="0"/>
                <a:cs typeface="Calibri" panose="020F0502020204030204" pitchFamily="34" charset="0"/>
              </a:rPr>
              <a:t>2 weeks to care for their own serious health condition</a:t>
            </a:r>
          </a:p>
          <a:p>
            <a:pPr marL="109537" indent="0" algn="ctr">
              <a:buNone/>
            </a:pPr>
            <a:r>
              <a:rPr lang="en-US" sz="1750" dirty="0" smtClean="0">
                <a:latin typeface="Calibri" panose="020F0502020204030204" pitchFamily="34" charset="0"/>
                <a:cs typeface="Calibri" panose="020F0502020204030204" pitchFamily="34" charset="0"/>
              </a:rPr>
              <a:t>26 weeks in a benefit year</a:t>
            </a:r>
          </a:p>
          <a:p>
            <a:pPr marL="109537" indent="0">
              <a:buNone/>
            </a:pPr>
            <a:endParaRPr lang="en-US" sz="1750" dirty="0">
              <a:latin typeface="Calibri" panose="020F0502020204030204" pitchFamily="34" charset="0"/>
              <a:cs typeface="Calibri" panose="020F0502020204030204" pitchFamily="34" charset="0"/>
            </a:endParaRPr>
          </a:p>
          <a:p>
            <a:pPr marL="109537" indent="0">
              <a:buNone/>
            </a:pPr>
            <a:endParaRPr lang="en-US" sz="1750" dirty="0" smtClean="0">
              <a:latin typeface="Calibri" panose="020F0502020204030204" pitchFamily="34" charset="0"/>
              <a:cs typeface="Calibri" panose="020F0502020204030204" pitchFamily="34" charset="0"/>
            </a:endParaRPr>
          </a:p>
          <a:p>
            <a:pPr>
              <a:buFont typeface="Wingdings" panose="05000000000000000000" pitchFamily="2" charset="2"/>
              <a:buChar char="Ø"/>
            </a:pPr>
            <a:endParaRPr lang="en-US" sz="1750" dirty="0">
              <a:latin typeface="Calibri" panose="020F0502020204030204" pitchFamily="34" charset="0"/>
              <a:cs typeface="Calibri" panose="020F0502020204030204" pitchFamily="34" charset="0"/>
            </a:endParaRPr>
          </a:p>
        </p:txBody>
      </p:sp>
      <p:sp>
        <p:nvSpPr>
          <p:cNvPr id="4" name="Rectangle 3"/>
          <p:cNvSpPr/>
          <p:nvPr/>
        </p:nvSpPr>
        <p:spPr>
          <a:xfrm>
            <a:off x="0" y="0"/>
            <a:ext cx="9052560" cy="584775"/>
          </a:xfrm>
          <a:prstGeom prst="rect">
            <a:avLst/>
          </a:prstGeom>
        </p:spPr>
        <p:txBody>
          <a:bodyPr wrap="square">
            <a:spAutoFit/>
          </a:bodyPr>
          <a:lstStyle/>
          <a:p>
            <a:pPr marL="109537" lvl="0" defTabSz="914400" fontAlgn="base">
              <a:spcBef>
                <a:spcPts val="400"/>
              </a:spcBef>
              <a:spcAft>
                <a:spcPct val="0"/>
              </a:spcAft>
              <a:buClr>
                <a:srgbClr val="2DA2BF"/>
              </a:buClr>
              <a:buSzPct val="68000"/>
            </a:pPr>
            <a:r>
              <a:rPr lang="en-US" altLang="en-US" sz="3200" b="1" dirty="0" smtClean="0">
                <a:solidFill>
                  <a:srgbClr val="464646"/>
                </a:solidFill>
                <a:effectLst>
                  <a:outerShdw blurRad="31750" dist="25400" dir="5400000" algn="tl" rotWithShape="0">
                    <a:srgbClr val="000000">
                      <a:alpha val="25000"/>
                    </a:srgbClr>
                  </a:outerShdw>
                </a:effectLst>
                <a:latin typeface="Calibri" pitchFamily="34" charset="0"/>
              </a:rPr>
              <a:t>PFML Leave Benefits:</a:t>
            </a:r>
            <a:endParaRPr lang="en-US" altLang="en-US" sz="3200" b="1" dirty="0">
              <a:solidFill>
                <a:srgbClr val="464646"/>
              </a:solidFill>
              <a:effectLst>
                <a:outerShdw blurRad="31750" dist="25400" dir="5400000" algn="tl" rotWithShape="0">
                  <a:srgbClr val="000000">
                    <a:alpha val="25000"/>
                  </a:srgbClr>
                </a:outerShdw>
              </a:effectLst>
              <a:latin typeface="Calibri" pitchFamily="34" charset="0"/>
            </a:endParaRPr>
          </a:p>
        </p:txBody>
      </p:sp>
    </p:spTree>
    <p:extLst>
      <p:ext uri="{BB962C8B-B14F-4D97-AF65-F5344CB8AC3E}">
        <p14:creationId xmlns:p14="http://schemas.microsoft.com/office/powerpoint/2010/main" val="3276554203"/>
      </p:ext>
    </p:extLst>
  </p:cSld>
  <p:clrMapOvr>
    <a:masterClrMapping/>
  </p:clrMapOvr>
  <p:transition spd="slow">
    <p:blinds dir="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633973"/>
            <a:ext cx="9144000" cy="5919569"/>
          </a:xfrm>
          <a:prstGeom prst="rect">
            <a:avLst/>
          </a:prstGeom>
        </p:spPr>
        <p:txBody>
          <a:bodyPr wrap="square">
            <a:spAutoFit/>
          </a:bodyPr>
          <a:lstStyle/>
          <a:p>
            <a:pPr marL="452437" lvl="0" indent="-342900" defTabSz="914400" fontAlgn="base">
              <a:spcBef>
                <a:spcPts val="400"/>
              </a:spcBef>
              <a:spcAft>
                <a:spcPct val="0"/>
              </a:spcAft>
              <a:buClr>
                <a:srgbClr val="2DA2BF"/>
              </a:buClr>
              <a:buSzPct val="68000"/>
              <a:buFont typeface="Wingdings" panose="05000000000000000000" pitchFamily="2" charset="2"/>
              <a:buChar char="Ø"/>
            </a:pPr>
            <a:r>
              <a:rPr lang="en-US" altLang="en-US" sz="1900" dirty="0" smtClean="0">
                <a:solidFill>
                  <a:prstClr val="black"/>
                </a:solidFill>
                <a:latin typeface="Calibri" panose="020F0502020204030204" pitchFamily="34" charset="0"/>
                <a:cs typeface="Calibri" panose="020F0502020204030204" pitchFamily="34" charset="0"/>
              </a:rPr>
              <a:t>Unlike FMLA which is unpaid, PFML provides </a:t>
            </a:r>
            <a:r>
              <a:rPr lang="en-US" altLang="en-US" sz="1900" dirty="0">
                <a:solidFill>
                  <a:prstClr val="black"/>
                </a:solidFill>
                <a:latin typeface="Calibri" panose="020F0502020204030204" pitchFamily="34" charset="0"/>
                <a:cs typeface="Calibri" panose="020F0502020204030204" pitchFamily="34" charset="0"/>
              </a:rPr>
              <a:t>employees with </a:t>
            </a:r>
            <a:r>
              <a:rPr lang="en-US" altLang="en-US" sz="1900" dirty="0" smtClean="0">
                <a:solidFill>
                  <a:prstClr val="black"/>
                </a:solidFill>
                <a:latin typeface="Calibri" panose="020F0502020204030204" pitchFamily="34" charset="0"/>
                <a:cs typeface="Calibri" panose="020F0502020204030204" pitchFamily="34" charset="0"/>
              </a:rPr>
              <a:t>temporary income replacement during their leave of absence. </a:t>
            </a:r>
            <a:r>
              <a:rPr lang="en-US" altLang="en-US" sz="1900" dirty="0">
                <a:solidFill>
                  <a:prstClr val="black"/>
                </a:solidFill>
                <a:latin typeface="Calibri" panose="020F0502020204030204" pitchFamily="34" charset="0"/>
                <a:cs typeface="Calibri" panose="020F0502020204030204" pitchFamily="34" charset="0"/>
              </a:rPr>
              <a:t>The current maximum total amount </a:t>
            </a:r>
            <a:r>
              <a:rPr lang="en-US" altLang="en-US" sz="1900" dirty="0" smtClean="0">
                <a:solidFill>
                  <a:prstClr val="black"/>
                </a:solidFill>
                <a:latin typeface="Calibri" panose="020F0502020204030204" pitchFamily="34" charset="0"/>
                <a:cs typeface="Calibri" panose="020F0502020204030204" pitchFamily="34" charset="0"/>
              </a:rPr>
              <a:t>one </a:t>
            </a:r>
            <a:r>
              <a:rPr lang="en-US" altLang="en-US" sz="1900" dirty="0">
                <a:solidFill>
                  <a:prstClr val="black"/>
                </a:solidFill>
                <a:latin typeface="Calibri" panose="020F0502020204030204" pitchFamily="34" charset="0"/>
                <a:cs typeface="Calibri" panose="020F0502020204030204" pitchFamily="34" charset="0"/>
              </a:rPr>
              <a:t>may receive is $850 for each </a:t>
            </a:r>
            <a:r>
              <a:rPr lang="en-US" altLang="en-US" sz="1900" dirty="0" smtClean="0">
                <a:solidFill>
                  <a:prstClr val="black"/>
                </a:solidFill>
                <a:latin typeface="Calibri" panose="020F0502020204030204" pitchFamily="34" charset="0"/>
                <a:cs typeface="Calibri" panose="020F0502020204030204" pitchFamily="34" charset="0"/>
              </a:rPr>
              <a:t>eligible week of leave. Benefit amount is determined by DFML and not HR.</a:t>
            </a:r>
          </a:p>
          <a:p>
            <a:pPr marL="365125" lvl="0" indent="-255588" defTabSz="914400" fontAlgn="base">
              <a:spcBef>
                <a:spcPts val="400"/>
              </a:spcBef>
              <a:spcAft>
                <a:spcPct val="0"/>
              </a:spcAft>
              <a:buClr>
                <a:srgbClr val="2DA2BF"/>
              </a:buClr>
              <a:buSzPct val="68000"/>
              <a:buFont typeface="Wingdings" panose="05000000000000000000" pitchFamily="2" charset="2"/>
              <a:buChar char="Ø"/>
            </a:pPr>
            <a:endParaRPr lang="en-US" altLang="en-US" sz="1900" dirty="0" smtClean="0">
              <a:solidFill>
                <a:prstClr val="black"/>
              </a:solidFill>
              <a:latin typeface="Calibri" panose="020F0502020204030204" pitchFamily="34" charset="0"/>
              <a:cs typeface="Calibri" panose="020F0502020204030204" pitchFamily="34" charset="0"/>
            </a:endParaRPr>
          </a:p>
          <a:p>
            <a:pPr marL="365125" lvl="0" indent="-255588" defTabSz="914400" fontAlgn="base">
              <a:spcBef>
                <a:spcPts val="400"/>
              </a:spcBef>
              <a:spcAft>
                <a:spcPct val="0"/>
              </a:spcAft>
              <a:buClr>
                <a:srgbClr val="2DA2BF"/>
              </a:buClr>
              <a:buSzPct val="68000"/>
              <a:buFont typeface="Wingdings" panose="05000000000000000000" pitchFamily="2" charset="2"/>
              <a:buChar char="Ø"/>
            </a:pPr>
            <a:r>
              <a:rPr lang="en-US" altLang="en-US" sz="1900" dirty="0" smtClean="0">
                <a:solidFill>
                  <a:prstClr val="black"/>
                </a:solidFill>
                <a:latin typeface="Calibri" panose="020F0502020204030204" pitchFamily="34" charset="0"/>
                <a:cs typeface="Calibri" panose="020F0502020204030204" pitchFamily="34" charset="0"/>
              </a:rPr>
              <a:t>Employees are still eligible for the 6 weeks of the CPCS Paid Parental Leave (PPL).</a:t>
            </a:r>
          </a:p>
          <a:p>
            <a:pPr marL="365125" lvl="0" indent="-255588" defTabSz="914400" fontAlgn="base">
              <a:spcBef>
                <a:spcPts val="400"/>
              </a:spcBef>
              <a:spcAft>
                <a:spcPct val="0"/>
              </a:spcAft>
              <a:buClr>
                <a:srgbClr val="2DA2BF"/>
              </a:buClr>
              <a:buSzPct val="68000"/>
              <a:buFont typeface="Wingdings" panose="05000000000000000000" pitchFamily="2" charset="2"/>
              <a:buChar char="Ø"/>
            </a:pPr>
            <a:endParaRPr lang="en-US" altLang="en-US" sz="1900" dirty="0">
              <a:solidFill>
                <a:prstClr val="black"/>
              </a:solidFill>
              <a:latin typeface="Calibri" panose="020F0502020204030204" pitchFamily="34" charset="0"/>
              <a:cs typeface="Calibri" panose="020F0502020204030204" pitchFamily="34" charset="0"/>
            </a:endParaRPr>
          </a:p>
          <a:p>
            <a:pPr marL="365125" lvl="0" indent="-255588" defTabSz="914400" fontAlgn="base">
              <a:spcBef>
                <a:spcPts val="400"/>
              </a:spcBef>
              <a:spcAft>
                <a:spcPct val="0"/>
              </a:spcAft>
              <a:buClr>
                <a:srgbClr val="2DA2BF"/>
              </a:buClr>
              <a:buSzPct val="68000"/>
              <a:buFont typeface="Wingdings" panose="05000000000000000000" pitchFamily="2" charset="2"/>
              <a:buChar char="Ø"/>
            </a:pPr>
            <a:r>
              <a:rPr lang="en-US" altLang="en-US" sz="1900" dirty="0" smtClean="0">
                <a:solidFill>
                  <a:prstClr val="black"/>
                </a:solidFill>
                <a:latin typeface="Calibri" panose="020F0502020204030204" pitchFamily="34" charset="0"/>
                <a:cs typeface="Calibri" panose="020F0502020204030204" pitchFamily="34" charset="0"/>
              </a:rPr>
              <a:t>PFML has a waiting period of 7 calendar days before benefit payments are provided. During that week, employee may request to apply their leave credits for pay or use one of the six weeks of their CPCS PPL.</a:t>
            </a:r>
          </a:p>
          <a:p>
            <a:pPr marL="365125" lvl="0" indent="-255588" defTabSz="914400" fontAlgn="base">
              <a:spcBef>
                <a:spcPts val="400"/>
              </a:spcBef>
              <a:spcAft>
                <a:spcPct val="0"/>
              </a:spcAft>
              <a:buClr>
                <a:srgbClr val="2DA2BF"/>
              </a:buClr>
              <a:buSzPct val="68000"/>
              <a:buFont typeface="Wingdings" panose="05000000000000000000" pitchFamily="2" charset="2"/>
              <a:buChar char="Ø"/>
            </a:pPr>
            <a:endParaRPr lang="en-US" altLang="en-US" sz="1900" dirty="0">
              <a:solidFill>
                <a:prstClr val="black"/>
              </a:solidFill>
              <a:latin typeface="Calibri" panose="020F0502020204030204" pitchFamily="34" charset="0"/>
              <a:cs typeface="Calibri" panose="020F0502020204030204" pitchFamily="34" charset="0"/>
            </a:endParaRPr>
          </a:p>
          <a:p>
            <a:pPr marL="365125" lvl="0" indent="-255588" defTabSz="914400" fontAlgn="base">
              <a:spcBef>
                <a:spcPts val="400"/>
              </a:spcBef>
              <a:spcAft>
                <a:spcPct val="0"/>
              </a:spcAft>
              <a:buClr>
                <a:srgbClr val="2DA2BF"/>
              </a:buClr>
              <a:buSzPct val="68000"/>
              <a:buFont typeface="Wingdings" panose="05000000000000000000" pitchFamily="2" charset="2"/>
              <a:buChar char="Ø"/>
            </a:pPr>
            <a:r>
              <a:rPr lang="en-US" altLang="en-US" sz="1900" dirty="0" smtClean="0">
                <a:solidFill>
                  <a:prstClr val="black"/>
                </a:solidFill>
                <a:latin typeface="Calibri" panose="020F0502020204030204" pitchFamily="34" charset="0"/>
                <a:cs typeface="Calibri" panose="020F0502020204030204" pitchFamily="34" charset="0"/>
              </a:rPr>
              <a:t>While receiving paid benefits provided by DFML, employee will be off payroll with CPCS. </a:t>
            </a:r>
          </a:p>
          <a:p>
            <a:pPr marL="1366837" lvl="2" indent="-342900" defTabSz="914400" fontAlgn="base">
              <a:spcBef>
                <a:spcPts val="400"/>
              </a:spcBef>
              <a:spcAft>
                <a:spcPct val="0"/>
              </a:spcAft>
              <a:buClr>
                <a:srgbClr val="2DA2BF"/>
              </a:buClr>
              <a:buSzPct val="68000"/>
              <a:buFontTx/>
              <a:buChar char="-"/>
            </a:pPr>
            <a:r>
              <a:rPr lang="en-US" altLang="en-US" sz="1900" dirty="0" smtClean="0">
                <a:solidFill>
                  <a:prstClr val="black"/>
                </a:solidFill>
                <a:latin typeface="Calibri" panose="020F0502020204030204" pitchFamily="34" charset="0"/>
                <a:cs typeface="Calibri" panose="020F0502020204030204" pitchFamily="34" charset="0"/>
              </a:rPr>
              <a:t>creditable years of services with the state </a:t>
            </a:r>
          </a:p>
          <a:p>
            <a:pPr marL="1366837" lvl="2" indent="-342900" defTabSz="914400" fontAlgn="base">
              <a:spcBef>
                <a:spcPts val="400"/>
              </a:spcBef>
              <a:spcAft>
                <a:spcPct val="0"/>
              </a:spcAft>
              <a:buClr>
                <a:srgbClr val="2DA2BF"/>
              </a:buClr>
              <a:buSzPct val="68000"/>
              <a:buFontTx/>
              <a:buChar char="-"/>
            </a:pPr>
            <a:r>
              <a:rPr lang="en-US" altLang="en-US" sz="1900" dirty="0" smtClean="0">
                <a:solidFill>
                  <a:prstClr val="black"/>
                </a:solidFill>
                <a:latin typeface="Calibri" panose="020F0502020204030204" pitchFamily="34" charset="0"/>
                <a:cs typeface="Calibri" panose="020F0502020204030204" pitchFamily="34" charset="0"/>
              </a:rPr>
              <a:t>accrued any leave credits (sick, vacation, or comp time)</a:t>
            </a:r>
          </a:p>
          <a:p>
            <a:pPr marL="1366837" lvl="2" indent="-342900" defTabSz="914400" fontAlgn="base">
              <a:spcBef>
                <a:spcPts val="400"/>
              </a:spcBef>
              <a:spcAft>
                <a:spcPct val="0"/>
              </a:spcAft>
              <a:buClr>
                <a:srgbClr val="2DA2BF"/>
              </a:buClr>
              <a:buSzPct val="68000"/>
              <a:buFontTx/>
              <a:buChar char="-"/>
            </a:pPr>
            <a:r>
              <a:rPr lang="en-US" altLang="en-US" sz="1900" dirty="0">
                <a:solidFill>
                  <a:prstClr val="black"/>
                </a:solidFill>
                <a:latin typeface="Calibri" panose="020F0502020204030204" pitchFamily="34" charset="0"/>
                <a:cs typeface="Calibri" panose="020F0502020204030204" pitchFamily="34" charset="0"/>
              </a:rPr>
              <a:t>h</a:t>
            </a:r>
            <a:r>
              <a:rPr lang="en-US" altLang="en-US" sz="1900" dirty="0" smtClean="0">
                <a:solidFill>
                  <a:prstClr val="black"/>
                </a:solidFill>
                <a:latin typeface="Calibri" panose="020F0502020204030204" pitchFamily="34" charset="0"/>
                <a:cs typeface="Calibri" panose="020F0502020204030204" pitchFamily="34" charset="0"/>
              </a:rPr>
              <a:t>oliday pay</a:t>
            </a:r>
          </a:p>
          <a:p>
            <a:pPr marL="1366837" lvl="2" indent="-342900" defTabSz="914400" fontAlgn="base">
              <a:spcBef>
                <a:spcPts val="400"/>
              </a:spcBef>
              <a:spcAft>
                <a:spcPct val="0"/>
              </a:spcAft>
              <a:buClr>
                <a:srgbClr val="2DA2BF"/>
              </a:buClr>
              <a:buSzPct val="68000"/>
              <a:buFontTx/>
              <a:buChar char="-"/>
            </a:pPr>
            <a:r>
              <a:rPr lang="en-US" altLang="en-US" sz="1900" dirty="0">
                <a:solidFill>
                  <a:prstClr val="black"/>
                </a:solidFill>
                <a:latin typeface="Calibri" panose="020F0502020204030204" pitchFamily="34" charset="0"/>
                <a:cs typeface="Calibri" panose="020F0502020204030204" pitchFamily="34" charset="0"/>
              </a:rPr>
              <a:t>d</a:t>
            </a:r>
            <a:r>
              <a:rPr lang="en-US" altLang="en-US" sz="1900" dirty="0" smtClean="0">
                <a:solidFill>
                  <a:prstClr val="black"/>
                </a:solidFill>
                <a:latin typeface="Calibri" panose="020F0502020204030204" pitchFamily="34" charset="0"/>
                <a:cs typeface="Calibri" panose="020F0502020204030204" pitchFamily="34" charset="0"/>
              </a:rPr>
              <a:t>irect billed for your share of the monthly GIC insurance premiums</a:t>
            </a:r>
            <a:endParaRPr lang="en-US" altLang="en-US" sz="1900" dirty="0">
              <a:solidFill>
                <a:prstClr val="black"/>
              </a:solidFill>
              <a:latin typeface="Calibri" panose="020F0502020204030204" pitchFamily="34" charset="0"/>
              <a:cs typeface="Calibri" panose="020F0502020204030204" pitchFamily="34" charset="0"/>
            </a:endParaRPr>
          </a:p>
          <a:p>
            <a:pPr marL="365125" lvl="0" indent="-255588" defTabSz="914400" fontAlgn="base">
              <a:spcBef>
                <a:spcPts val="400"/>
              </a:spcBef>
              <a:spcAft>
                <a:spcPct val="0"/>
              </a:spcAft>
              <a:buClr>
                <a:srgbClr val="2DA2BF"/>
              </a:buClr>
              <a:buSzPct val="68000"/>
              <a:buFont typeface="Wingdings" panose="05000000000000000000" pitchFamily="2" charset="2"/>
              <a:buChar char="Ø"/>
            </a:pPr>
            <a:endParaRPr lang="en-US" altLang="en-US" sz="1900" dirty="0">
              <a:solidFill>
                <a:prstClr val="black"/>
              </a:solidFill>
              <a:latin typeface="Calibri" panose="020F0502020204030204" pitchFamily="34" charset="0"/>
              <a:cs typeface="Calibri" panose="020F0502020204030204" pitchFamily="34" charset="0"/>
            </a:endParaRPr>
          </a:p>
        </p:txBody>
      </p:sp>
      <p:sp>
        <p:nvSpPr>
          <p:cNvPr id="5" name="Rectangle 4"/>
          <p:cNvSpPr/>
          <p:nvPr/>
        </p:nvSpPr>
        <p:spPr>
          <a:xfrm>
            <a:off x="0" y="0"/>
            <a:ext cx="4730654" cy="584775"/>
          </a:xfrm>
          <a:prstGeom prst="rect">
            <a:avLst/>
          </a:prstGeom>
        </p:spPr>
        <p:txBody>
          <a:bodyPr wrap="none">
            <a:spAutoFit/>
          </a:bodyPr>
          <a:lstStyle/>
          <a:p>
            <a:pPr marL="109537" lvl="0" defTabSz="914400" fontAlgn="base">
              <a:spcBef>
                <a:spcPts val="400"/>
              </a:spcBef>
              <a:spcAft>
                <a:spcPct val="0"/>
              </a:spcAft>
              <a:buClr>
                <a:srgbClr val="2DA2BF"/>
              </a:buClr>
              <a:buSzPct val="68000"/>
            </a:pPr>
            <a:r>
              <a:rPr lang="en-US" altLang="en-US" sz="3200" b="1" dirty="0">
                <a:solidFill>
                  <a:srgbClr val="464646"/>
                </a:solidFill>
                <a:effectLst>
                  <a:outerShdw blurRad="31750" dist="25400" dir="5400000" algn="tl" rotWithShape="0">
                    <a:srgbClr val="000000">
                      <a:alpha val="25000"/>
                    </a:srgbClr>
                  </a:outerShdw>
                </a:effectLst>
                <a:latin typeface="Calibri" pitchFamily="34" charset="0"/>
              </a:rPr>
              <a:t>PFML </a:t>
            </a:r>
            <a:r>
              <a:rPr lang="en-US" altLang="en-US" sz="3200" b="1" dirty="0" smtClean="0">
                <a:solidFill>
                  <a:srgbClr val="464646"/>
                </a:solidFill>
                <a:effectLst>
                  <a:outerShdw blurRad="31750" dist="25400" dir="5400000" algn="tl" rotWithShape="0">
                    <a:srgbClr val="000000">
                      <a:alpha val="25000"/>
                    </a:srgbClr>
                  </a:outerShdw>
                </a:effectLst>
                <a:latin typeface="Calibri" pitchFamily="34" charset="0"/>
              </a:rPr>
              <a:t>Paid Leave </a:t>
            </a:r>
            <a:r>
              <a:rPr lang="en-US" altLang="en-US" sz="3200" b="1" dirty="0">
                <a:solidFill>
                  <a:srgbClr val="464646"/>
                </a:solidFill>
                <a:effectLst>
                  <a:outerShdw blurRad="31750" dist="25400" dir="5400000" algn="tl" rotWithShape="0">
                    <a:srgbClr val="000000">
                      <a:alpha val="25000"/>
                    </a:srgbClr>
                  </a:outerShdw>
                </a:effectLst>
                <a:latin typeface="Calibri" pitchFamily="34" charset="0"/>
              </a:rPr>
              <a:t>Benefits:</a:t>
            </a:r>
          </a:p>
        </p:txBody>
      </p:sp>
    </p:spTree>
    <p:extLst>
      <p:ext uri="{BB962C8B-B14F-4D97-AF65-F5344CB8AC3E}">
        <p14:creationId xmlns:p14="http://schemas.microsoft.com/office/powerpoint/2010/main" val="1754492523"/>
      </p:ext>
    </p:extLst>
  </p:cSld>
  <p:clrMapOvr>
    <a:masterClrMapping/>
  </p:clrMapOvr>
  <p:transition spd="slow">
    <p:blinds dir="ver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idx="1"/>
          </p:nvPr>
        </p:nvSpPr>
        <p:spPr>
          <a:xfrm>
            <a:off x="228600" y="996951"/>
            <a:ext cx="8686800" cy="5105400"/>
          </a:xfrm>
        </p:spPr>
        <p:txBody>
          <a:bodyPr>
            <a:normAutofit fontScale="92500" lnSpcReduction="20000"/>
          </a:bodyPr>
          <a:lstStyle/>
          <a:p>
            <a:pPr marL="452617" indent="-342891" eaLnBrk="1" fontAlgn="auto" hangingPunct="1">
              <a:spcAft>
                <a:spcPts val="0"/>
              </a:spcAft>
              <a:buFont typeface="Wingdings" pitchFamily="2" charset="2"/>
              <a:buChar char="Ø"/>
              <a:defRPr/>
            </a:pPr>
            <a:r>
              <a:rPr lang="en-US" sz="2000" dirty="0">
                <a:latin typeface="Calibri" pitchFamily="34" charset="0"/>
              </a:rPr>
              <a:t>L</a:t>
            </a:r>
            <a:r>
              <a:rPr lang="en-US" sz="2000" dirty="0" smtClean="0">
                <a:latin typeface="Calibri" pitchFamily="34" charset="0"/>
              </a:rPr>
              <a:t>eave should be taken if you need to be absent from work to take </a:t>
            </a:r>
            <a:r>
              <a:rPr lang="en-US" sz="2000" dirty="0">
                <a:latin typeface="Calibri" pitchFamily="34" charset="0"/>
              </a:rPr>
              <a:t>care of </a:t>
            </a:r>
            <a:r>
              <a:rPr lang="en-US" sz="2000" dirty="0" smtClean="0">
                <a:latin typeface="Calibri" pitchFamily="34" charset="0"/>
              </a:rPr>
              <a:t>yourself or a family member</a:t>
            </a:r>
          </a:p>
          <a:p>
            <a:pPr marL="452617" indent="-342891" eaLnBrk="1" fontAlgn="auto" hangingPunct="1">
              <a:spcAft>
                <a:spcPts val="0"/>
              </a:spcAft>
              <a:buFont typeface="Wingdings" pitchFamily="2" charset="2"/>
              <a:buChar char="Ø"/>
              <a:defRPr/>
            </a:pPr>
            <a:endParaRPr lang="en-US" sz="2000" dirty="0">
              <a:latin typeface="Calibri" pitchFamily="34" charset="0"/>
            </a:endParaRPr>
          </a:p>
          <a:p>
            <a:pPr marL="452617" indent="-342891" eaLnBrk="1" fontAlgn="auto" hangingPunct="1">
              <a:spcAft>
                <a:spcPts val="0"/>
              </a:spcAft>
              <a:buFont typeface="Wingdings" pitchFamily="2" charset="2"/>
              <a:buChar char="Ø"/>
              <a:defRPr/>
            </a:pPr>
            <a:r>
              <a:rPr lang="en-US" sz="2000" dirty="0">
                <a:latin typeface="Calibri" pitchFamily="34" charset="0"/>
              </a:rPr>
              <a:t>At the completion of </a:t>
            </a:r>
            <a:r>
              <a:rPr lang="en-US" sz="2000" dirty="0" smtClean="0">
                <a:latin typeface="Calibri" pitchFamily="34" charset="0"/>
              </a:rPr>
              <a:t>your leave</a:t>
            </a:r>
            <a:r>
              <a:rPr lang="en-US" sz="2000" dirty="0">
                <a:latin typeface="Calibri" pitchFamily="34" charset="0"/>
              </a:rPr>
              <a:t>, </a:t>
            </a:r>
            <a:r>
              <a:rPr lang="en-US" sz="2000" dirty="0" smtClean="0">
                <a:latin typeface="Calibri" pitchFamily="34" charset="0"/>
              </a:rPr>
              <a:t>you </a:t>
            </a:r>
            <a:r>
              <a:rPr lang="en-US" sz="2000" dirty="0">
                <a:latin typeface="Calibri" pitchFamily="34" charset="0"/>
              </a:rPr>
              <a:t>will be </a:t>
            </a:r>
            <a:r>
              <a:rPr lang="en-US" sz="2000" dirty="0" smtClean="0">
                <a:latin typeface="Calibri" pitchFamily="34" charset="0"/>
              </a:rPr>
              <a:t>reinstated </a:t>
            </a:r>
            <a:r>
              <a:rPr lang="en-US" sz="2000" dirty="0">
                <a:latin typeface="Calibri" pitchFamily="34" charset="0"/>
              </a:rPr>
              <a:t>to the same or </a:t>
            </a:r>
            <a:r>
              <a:rPr lang="en-US" sz="2000" dirty="0" smtClean="0">
                <a:latin typeface="Calibri" pitchFamily="34" charset="0"/>
              </a:rPr>
              <a:t>equivalent position </a:t>
            </a:r>
            <a:r>
              <a:rPr lang="en-US" sz="2000" dirty="0">
                <a:latin typeface="Calibri" pitchFamily="34" charset="0"/>
              </a:rPr>
              <a:t>with </a:t>
            </a:r>
            <a:r>
              <a:rPr lang="en-US" sz="2000" dirty="0" smtClean="0">
                <a:latin typeface="Calibri" pitchFamily="34" charset="0"/>
              </a:rPr>
              <a:t>the same </a:t>
            </a:r>
            <a:r>
              <a:rPr lang="en-US" sz="2000" dirty="0">
                <a:latin typeface="Calibri" pitchFamily="34" charset="0"/>
              </a:rPr>
              <a:t>pay, benefits, and terms and condition of employment </a:t>
            </a:r>
            <a:r>
              <a:rPr lang="en-US" sz="2000" dirty="0" smtClean="0">
                <a:latin typeface="Calibri" pitchFamily="34" charset="0"/>
              </a:rPr>
              <a:t>as prior to the start of your leave</a:t>
            </a:r>
          </a:p>
          <a:p>
            <a:pPr marL="452617" indent="-342891" eaLnBrk="1" fontAlgn="auto" hangingPunct="1">
              <a:spcAft>
                <a:spcPts val="0"/>
              </a:spcAft>
              <a:buFont typeface="Wingdings" pitchFamily="2" charset="2"/>
              <a:buChar char="Ø"/>
              <a:defRPr/>
            </a:pPr>
            <a:endParaRPr lang="en-US" sz="2000" dirty="0">
              <a:latin typeface="Calibri" pitchFamily="34" charset="0"/>
            </a:endParaRPr>
          </a:p>
          <a:p>
            <a:pPr marL="452617" lvl="0" indent="-342891" eaLnBrk="1" fontAlgn="auto" hangingPunct="1">
              <a:spcAft>
                <a:spcPts val="0"/>
              </a:spcAft>
              <a:buClr>
                <a:srgbClr val="2DA2BF"/>
              </a:buClr>
              <a:buFont typeface="Wingdings" pitchFamily="2" charset="2"/>
              <a:buChar char="Ø"/>
              <a:defRPr/>
            </a:pPr>
            <a:r>
              <a:rPr lang="en-US" sz="2100" dirty="0">
                <a:solidFill>
                  <a:prstClr val="black"/>
                </a:solidFill>
                <a:latin typeface="Calibri" pitchFamily="34" charset="0"/>
              </a:rPr>
              <a:t>Your health insurance coverage will continue as long as you continue to pay your share of the monthly </a:t>
            </a:r>
            <a:r>
              <a:rPr lang="en-US" sz="2100" dirty="0" smtClean="0">
                <a:solidFill>
                  <a:prstClr val="black"/>
                </a:solidFill>
                <a:latin typeface="Calibri" pitchFamily="34" charset="0"/>
              </a:rPr>
              <a:t>premiums</a:t>
            </a:r>
            <a:endParaRPr lang="en-US" sz="2000" dirty="0">
              <a:latin typeface="Calibri" pitchFamily="34" charset="0"/>
            </a:endParaRPr>
          </a:p>
          <a:p>
            <a:pPr marL="452617" indent="-342891" eaLnBrk="1" fontAlgn="auto" hangingPunct="1">
              <a:spcAft>
                <a:spcPts val="0"/>
              </a:spcAft>
              <a:buFont typeface="Wingdings" pitchFamily="2" charset="2"/>
              <a:buChar char="Ø"/>
              <a:defRPr/>
            </a:pPr>
            <a:endParaRPr lang="en-US" sz="2000" dirty="0" smtClean="0">
              <a:latin typeface="Calibri" pitchFamily="34" charset="0"/>
            </a:endParaRPr>
          </a:p>
          <a:p>
            <a:pPr marL="452617" indent="-342891" eaLnBrk="1" fontAlgn="auto" hangingPunct="1">
              <a:spcAft>
                <a:spcPts val="0"/>
              </a:spcAft>
              <a:buFont typeface="Wingdings" pitchFamily="2" charset="2"/>
              <a:buChar char="Ø"/>
              <a:defRPr/>
            </a:pPr>
            <a:r>
              <a:rPr lang="en-US" sz="2000" dirty="0" smtClean="0">
                <a:latin typeface="Calibri" pitchFamily="34" charset="0"/>
              </a:rPr>
              <a:t>The LOA will </a:t>
            </a:r>
            <a:r>
              <a:rPr lang="en-US" sz="2000" dirty="0">
                <a:latin typeface="Calibri" pitchFamily="34" charset="0"/>
              </a:rPr>
              <a:t>not </a:t>
            </a:r>
            <a:r>
              <a:rPr lang="en-US" sz="2000" dirty="0" smtClean="0">
                <a:latin typeface="Calibri" pitchFamily="34" charset="0"/>
              </a:rPr>
              <a:t>affect your </a:t>
            </a:r>
            <a:r>
              <a:rPr lang="en-US" sz="2000" dirty="0">
                <a:latin typeface="Calibri" pitchFamily="34" charset="0"/>
              </a:rPr>
              <a:t>performance evaluation, </a:t>
            </a:r>
            <a:r>
              <a:rPr lang="en-US" sz="2000" dirty="0" smtClean="0">
                <a:latin typeface="Calibri" pitchFamily="34" charset="0"/>
              </a:rPr>
              <a:t>or any opportunities </a:t>
            </a:r>
            <a:r>
              <a:rPr lang="en-US" sz="2000" dirty="0">
                <a:latin typeface="Calibri" pitchFamily="34" charset="0"/>
              </a:rPr>
              <a:t>for future positions, promotions, raises, </a:t>
            </a:r>
            <a:r>
              <a:rPr lang="en-US" sz="2000" dirty="0" smtClean="0">
                <a:latin typeface="Calibri" pitchFamily="34" charset="0"/>
              </a:rPr>
              <a:t>and/or </a:t>
            </a:r>
            <a:r>
              <a:rPr lang="en-US" sz="2000" dirty="0">
                <a:latin typeface="Calibri" pitchFamily="34" charset="0"/>
              </a:rPr>
              <a:t>bonuses</a:t>
            </a:r>
          </a:p>
          <a:p>
            <a:pPr marL="452617" indent="-342891" eaLnBrk="1" fontAlgn="auto" hangingPunct="1">
              <a:spcAft>
                <a:spcPts val="0"/>
              </a:spcAft>
              <a:buFont typeface="Wingdings" pitchFamily="2" charset="2"/>
              <a:buChar char="Ø"/>
              <a:defRPr/>
            </a:pPr>
            <a:endParaRPr lang="en-US" sz="2000" dirty="0">
              <a:latin typeface="Calibri" pitchFamily="34" charset="0"/>
            </a:endParaRPr>
          </a:p>
          <a:p>
            <a:pPr marL="452617" indent="-342891" eaLnBrk="1" fontAlgn="auto" hangingPunct="1">
              <a:spcAft>
                <a:spcPts val="0"/>
              </a:spcAft>
              <a:buFont typeface="Wingdings" pitchFamily="2" charset="2"/>
              <a:buChar char="Ø"/>
              <a:defRPr/>
            </a:pPr>
            <a:r>
              <a:rPr lang="en-US" sz="2000" dirty="0" smtClean="0">
                <a:latin typeface="Calibri" pitchFamily="34" charset="0"/>
              </a:rPr>
              <a:t>Your </a:t>
            </a:r>
            <a:r>
              <a:rPr lang="en-US" sz="2000" dirty="0">
                <a:latin typeface="Calibri" pitchFamily="34" charset="0"/>
              </a:rPr>
              <a:t>job is protected </a:t>
            </a:r>
            <a:r>
              <a:rPr lang="en-US" sz="2000" dirty="0" smtClean="0">
                <a:latin typeface="Calibri" pitchFamily="34" charset="0"/>
              </a:rPr>
              <a:t>while you </a:t>
            </a:r>
            <a:r>
              <a:rPr lang="en-US" sz="2000" dirty="0">
                <a:latin typeface="Calibri" pitchFamily="34" charset="0"/>
              </a:rPr>
              <a:t>are on </a:t>
            </a:r>
            <a:r>
              <a:rPr lang="en-US" sz="2000" dirty="0" smtClean="0">
                <a:latin typeface="Calibri" pitchFamily="34" charset="0"/>
              </a:rPr>
              <a:t>the </a:t>
            </a:r>
            <a:r>
              <a:rPr lang="en-US" sz="2000" dirty="0">
                <a:latin typeface="Calibri" pitchFamily="34" charset="0"/>
              </a:rPr>
              <a:t>approved </a:t>
            </a:r>
            <a:r>
              <a:rPr lang="en-US" sz="2000" dirty="0" smtClean="0">
                <a:latin typeface="Calibri" pitchFamily="34" charset="0"/>
              </a:rPr>
              <a:t>leave of absence. </a:t>
            </a:r>
            <a:r>
              <a:rPr lang="en-US" sz="2000" dirty="0">
                <a:latin typeface="Calibri" pitchFamily="34" charset="0"/>
              </a:rPr>
              <a:t>This means no negative employment actions (e.g., warning, suspension, </a:t>
            </a:r>
            <a:r>
              <a:rPr lang="en-US" sz="2000" dirty="0" smtClean="0">
                <a:latin typeface="Calibri" pitchFamily="34" charset="0"/>
              </a:rPr>
              <a:t>or termination) </a:t>
            </a:r>
            <a:r>
              <a:rPr lang="en-US" sz="2000" dirty="0">
                <a:latin typeface="Calibri" pitchFamily="34" charset="0"/>
              </a:rPr>
              <a:t>will be taken against </a:t>
            </a:r>
            <a:r>
              <a:rPr lang="en-US" sz="2000" dirty="0" smtClean="0">
                <a:latin typeface="Calibri" pitchFamily="34" charset="0"/>
              </a:rPr>
              <a:t>you</a:t>
            </a:r>
            <a:endParaRPr lang="en-US" sz="2000" dirty="0">
              <a:latin typeface="Calibri" pitchFamily="34" charset="0"/>
            </a:endParaRPr>
          </a:p>
          <a:p>
            <a:pPr marL="452617" indent="-342891" eaLnBrk="1" fontAlgn="auto" hangingPunct="1">
              <a:spcAft>
                <a:spcPts val="0"/>
              </a:spcAft>
              <a:buFont typeface="Wingdings" pitchFamily="2" charset="2"/>
              <a:buChar char="Ø"/>
              <a:defRPr/>
            </a:pPr>
            <a:endParaRPr lang="en-US" sz="2000" dirty="0">
              <a:latin typeface="Calibri" pitchFamily="34" charset="0"/>
            </a:endParaRPr>
          </a:p>
          <a:p>
            <a:pPr marL="452617" indent="-342891" eaLnBrk="1" fontAlgn="auto" hangingPunct="1">
              <a:spcAft>
                <a:spcPts val="0"/>
              </a:spcAft>
              <a:buFont typeface="Wingdings" pitchFamily="2" charset="2"/>
              <a:buChar char="Ø"/>
              <a:defRPr/>
            </a:pPr>
            <a:r>
              <a:rPr lang="en-US" sz="2000" dirty="0" smtClean="0">
                <a:latin typeface="Calibri" pitchFamily="34" charset="0"/>
              </a:rPr>
              <a:t>However, the leave </a:t>
            </a:r>
            <a:r>
              <a:rPr lang="en-US" sz="2000" dirty="0">
                <a:latin typeface="Calibri" pitchFamily="34" charset="0"/>
              </a:rPr>
              <a:t>does not protect </a:t>
            </a:r>
            <a:r>
              <a:rPr lang="en-US" sz="2000" dirty="0" smtClean="0">
                <a:latin typeface="Calibri" pitchFamily="34" charset="0"/>
              </a:rPr>
              <a:t>you from </a:t>
            </a:r>
            <a:r>
              <a:rPr lang="en-US" sz="2000" dirty="0">
                <a:latin typeface="Calibri" pitchFamily="34" charset="0"/>
              </a:rPr>
              <a:t>disciplinary actions </a:t>
            </a:r>
            <a:r>
              <a:rPr lang="en-US" sz="2000" dirty="0" smtClean="0">
                <a:latin typeface="Calibri" pitchFamily="34" charset="0"/>
              </a:rPr>
              <a:t>for performance </a:t>
            </a:r>
            <a:r>
              <a:rPr lang="en-US" sz="2000" dirty="0">
                <a:latin typeface="Calibri" pitchFamily="34" charset="0"/>
              </a:rPr>
              <a:t>or conduct not related to </a:t>
            </a:r>
            <a:r>
              <a:rPr lang="en-US" sz="2000" dirty="0" smtClean="0">
                <a:latin typeface="Calibri" pitchFamily="34" charset="0"/>
              </a:rPr>
              <a:t>your leave </a:t>
            </a:r>
            <a:r>
              <a:rPr lang="en-US" sz="2000" dirty="0">
                <a:latin typeface="Calibri" pitchFamily="34" charset="0"/>
              </a:rPr>
              <a:t>of </a:t>
            </a:r>
            <a:r>
              <a:rPr lang="en-US" sz="2000" dirty="0" smtClean="0">
                <a:latin typeface="Calibri" pitchFamily="34" charset="0"/>
              </a:rPr>
              <a:t>absence</a:t>
            </a:r>
            <a:endParaRPr lang="en-US" sz="2000" dirty="0">
              <a:latin typeface="Calibri" pitchFamily="34" charset="0"/>
            </a:endParaRPr>
          </a:p>
          <a:p>
            <a:pPr marL="452617" indent="-342891" eaLnBrk="1" fontAlgn="auto" hangingPunct="1">
              <a:spcAft>
                <a:spcPts val="0"/>
              </a:spcAft>
              <a:buFont typeface="Wingdings" pitchFamily="2" charset="2"/>
              <a:buChar char="Ø"/>
              <a:defRPr/>
            </a:pPr>
            <a:endParaRPr lang="en-US" sz="2000" dirty="0">
              <a:latin typeface="Calibri" pitchFamily="34" charset="0"/>
            </a:endParaRPr>
          </a:p>
          <a:p>
            <a:pPr marL="365751" indent="-256026" eaLnBrk="1" fontAlgn="auto" hangingPunct="1">
              <a:spcAft>
                <a:spcPts val="0"/>
              </a:spcAft>
              <a:buFont typeface="Wingdings" pitchFamily="2" charset="2"/>
              <a:buChar char="Ø"/>
              <a:defRPr/>
            </a:pPr>
            <a:endParaRPr lang="en-US" sz="2000" dirty="0">
              <a:latin typeface="Calibri" pitchFamily="34" charset="0"/>
            </a:endParaRPr>
          </a:p>
          <a:p>
            <a:pPr marL="0" indent="0" eaLnBrk="1" fontAlgn="auto" hangingPunct="1">
              <a:spcAft>
                <a:spcPts val="0"/>
              </a:spcAft>
              <a:buNone/>
              <a:defRPr/>
            </a:pPr>
            <a:endParaRPr lang="en-US" sz="2000" u="sng" dirty="0">
              <a:latin typeface="Calibri" pitchFamily="34" charset="0"/>
            </a:endParaRPr>
          </a:p>
          <a:p>
            <a:pPr marL="365751" indent="-256026" eaLnBrk="1" fontAlgn="auto" hangingPunct="1">
              <a:spcAft>
                <a:spcPts val="0"/>
              </a:spcAft>
              <a:buFont typeface="Wingdings 3"/>
              <a:buChar char=""/>
              <a:defRPr/>
            </a:pPr>
            <a:endParaRPr lang="en-US" sz="2000" dirty="0">
              <a:latin typeface="Calibri" pitchFamily="34" charset="0"/>
            </a:endParaRPr>
          </a:p>
        </p:txBody>
      </p:sp>
      <p:sp>
        <p:nvSpPr>
          <p:cNvPr id="6146" name="Rectangle 2"/>
          <p:cNvSpPr>
            <a:spLocks noGrp="1" noChangeArrowheads="1"/>
          </p:cNvSpPr>
          <p:nvPr>
            <p:ph type="title"/>
          </p:nvPr>
        </p:nvSpPr>
        <p:spPr>
          <a:xfrm>
            <a:off x="304800" y="0"/>
            <a:ext cx="8534400" cy="914400"/>
          </a:xfrm>
        </p:spPr>
        <p:txBody>
          <a:bodyPr/>
          <a:lstStyle/>
          <a:p>
            <a:pPr eaLnBrk="1" fontAlgn="auto" hangingPunct="1">
              <a:spcAft>
                <a:spcPts val="0"/>
              </a:spcAft>
              <a:defRPr/>
            </a:pPr>
            <a:r>
              <a:rPr lang="en-US" sz="3200" dirty="0" smtClean="0">
                <a:latin typeface="Calibri" pitchFamily="34" charset="0"/>
              </a:rPr>
              <a:t>FMLA/PFML Benefits</a:t>
            </a:r>
            <a:endParaRPr lang="en-US" sz="3200" dirty="0">
              <a:latin typeface="Calibri" pitchFamily="34" charset="0"/>
            </a:endParaRPr>
          </a:p>
        </p:txBody>
      </p:sp>
    </p:spTree>
    <p:extLst>
      <p:ext uri="{BB962C8B-B14F-4D97-AF65-F5344CB8AC3E}">
        <p14:creationId xmlns:p14="http://schemas.microsoft.com/office/powerpoint/2010/main" val="1952159178"/>
      </p:ext>
    </p:extLst>
  </p:cSld>
  <p:clrMapOvr>
    <a:masterClrMapping/>
  </p:clrMapOvr>
  <p:transition spd="slow">
    <p:blinds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Grp="1" noChangeArrowheads="1"/>
          </p:cNvSpPr>
          <p:nvPr>
            <p:ph idx="1"/>
          </p:nvPr>
        </p:nvSpPr>
        <p:spPr>
          <a:xfrm>
            <a:off x="457200" y="1022350"/>
            <a:ext cx="8229600" cy="3206750"/>
          </a:xfrm>
        </p:spPr>
        <p:txBody>
          <a:bodyPr/>
          <a:lstStyle/>
          <a:p>
            <a:pPr eaLnBrk="1" hangingPunct="1">
              <a:buFont typeface="Wingdings" panose="05000000000000000000" pitchFamily="2" charset="2"/>
              <a:buChar char="Ø"/>
            </a:pPr>
            <a:r>
              <a:rPr lang="en-US" altLang="en-US" sz="2000" dirty="0" smtClean="0">
                <a:latin typeface="Calibri" panose="020F0502020204030204" pitchFamily="34" charset="0"/>
              </a:rPr>
              <a:t>Continuous </a:t>
            </a:r>
            <a:r>
              <a:rPr lang="en-US" altLang="en-US" sz="2000" dirty="0">
                <a:latin typeface="Calibri" panose="020F0502020204030204" pitchFamily="34" charset="0"/>
              </a:rPr>
              <a:t>l</a:t>
            </a:r>
            <a:r>
              <a:rPr lang="en-US" altLang="en-US" sz="2000" dirty="0" smtClean="0">
                <a:latin typeface="Calibri" panose="020F0502020204030204" pitchFamily="34" charset="0"/>
              </a:rPr>
              <a:t>eave is taken on a full-time basis</a:t>
            </a:r>
          </a:p>
          <a:p>
            <a:pPr eaLnBrk="1" hangingPunct="1">
              <a:buFont typeface="Wingdings" panose="05000000000000000000" pitchFamily="2" charset="2"/>
              <a:buChar char="Ø"/>
            </a:pPr>
            <a:endParaRPr lang="en-US" altLang="en-US" sz="2000" dirty="0" smtClean="0">
              <a:latin typeface="Calibri" panose="020F0502020204030204" pitchFamily="34" charset="0"/>
            </a:endParaRPr>
          </a:p>
          <a:p>
            <a:pPr eaLnBrk="1" hangingPunct="1">
              <a:buFont typeface="Wingdings" panose="05000000000000000000" pitchFamily="2" charset="2"/>
              <a:buChar char="Ø"/>
            </a:pPr>
            <a:r>
              <a:rPr lang="en-US" altLang="en-US" sz="2000" dirty="0" smtClean="0">
                <a:latin typeface="Calibri" panose="020F0502020204030204" pitchFamily="34" charset="0"/>
              </a:rPr>
              <a:t>Intermittent leave is taken on an as needed basis for medical appointments, flare-up, etc. (approved for a maximum of 6 months)</a:t>
            </a:r>
          </a:p>
          <a:p>
            <a:pPr eaLnBrk="1" hangingPunct="1">
              <a:buFont typeface="Wingdings" panose="05000000000000000000" pitchFamily="2" charset="2"/>
              <a:buChar char="Ø"/>
            </a:pPr>
            <a:endParaRPr lang="en-US" altLang="en-US" sz="2000" dirty="0" smtClean="0">
              <a:latin typeface="Calibri" panose="020F0502020204030204" pitchFamily="34" charset="0"/>
            </a:endParaRPr>
          </a:p>
          <a:p>
            <a:pPr eaLnBrk="1" hangingPunct="1">
              <a:buFont typeface="Wingdings" panose="05000000000000000000" pitchFamily="2" charset="2"/>
              <a:buChar char="Ø"/>
            </a:pPr>
            <a:r>
              <a:rPr lang="en-US" altLang="en-US" sz="2000" dirty="0" smtClean="0">
                <a:latin typeface="Calibri" panose="020F0502020204030204" pitchFamily="34" charset="0"/>
              </a:rPr>
              <a:t>The leave also allows for a reduced work schedule</a:t>
            </a:r>
          </a:p>
          <a:p>
            <a:pPr eaLnBrk="1" hangingPunct="1">
              <a:buFont typeface="Wingdings" panose="05000000000000000000" pitchFamily="2" charset="2"/>
              <a:buChar char="Ø"/>
            </a:pPr>
            <a:endParaRPr lang="en-US" altLang="en-US" sz="2000" dirty="0" smtClean="0">
              <a:latin typeface="Calibri" panose="020F0502020204030204" pitchFamily="34" charset="0"/>
            </a:endParaRPr>
          </a:p>
          <a:p>
            <a:pPr eaLnBrk="1" hangingPunct="1">
              <a:buFont typeface="Wingdings" panose="05000000000000000000" pitchFamily="2" charset="2"/>
              <a:buChar char="Ø"/>
            </a:pPr>
            <a:r>
              <a:rPr lang="en-US" altLang="en-US" sz="2000" dirty="0" smtClean="0">
                <a:latin typeface="Calibri" panose="020F0502020204030204" pitchFamily="34" charset="0"/>
              </a:rPr>
              <a:t>Intermittent leaves and reduced work schedules will be tracked on a 6 month basis	</a:t>
            </a:r>
          </a:p>
        </p:txBody>
      </p:sp>
      <p:sp>
        <p:nvSpPr>
          <p:cNvPr id="7170" name="Rectangle 2"/>
          <p:cNvSpPr>
            <a:spLocks noGrp="1" noChangeArrowheads="1"/>
          </p:cNvSpPr>
          <p:nvPr>
            <p:ph type="title"/>
          </p:nvPr>
        </p:nvSpPr>
        <p:spPr>
          <a:xfrm>
            <a:off x="144826" y="0"/>
            <a:ext cx="8229600" cy="1143000"/>
          </a:xfrm>
        </p:spPr>
        <p:txBody>
          <a:bodyPr/>
          <a:lstStyle/>
          <a:p>
            <a:pPr eaLnBrk="1" fontAlgn="auto" hangingPunct="1">
              <a:spcAft>
                <a:spcPts val="0"/>
              </a:spcAft>
              <a:defRPr/>
            </a:pPr>
            <a:r>
              <a:rPr lang="en-US" sz="3200" dirty="0" smtClean="0">
                <a:latin typeface="Calibri" pitchFamily="34" charset="0"/>
              </a:rPr>
              <a:t>Continuous vs. Intermittent Leave</a:t>
            </a:r>
          </a:p>
        </p:txBody>
      </p:sp>
      <p:pic>
        <p:nvPicPr>
          <p:cNvPr id="21508" name="Picture 5" descr="Image result for doctor visit illustration&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4368800"/>
            <a:ext cx="1524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8" descr="Image result for doctor visit illustration&quot;"/>
          <p:cNvPicPr>
            <a:picLocks noChangeAspect="1" noChangeArrowheads="1"/>
          </p:cNvPicPr>
          <p:nvPr/>
        </p:nvPicPr>
        <p:blipFill>
          <a:blip r:embed="rId3">
            <a:extLst>
              <a:ext uri="{28A0092B-C50C-407E-A947-70E740481C1C}">
                <a14:useLocalDpi xmlns:a14="http://schemas.microsoft.com/office/drawing/2010/main" val="0"/>
              </a:ext>
            </a:extLst>
          </a:blip>
          <a:srcRect l="4034" t="6071" r="5682" b="14536"/>
          <a:stretch>
            <a:fillRect/>
          </a:stretch>
        </p:blipFill>
        <p:spPr bwMode="auto">
          <a:xfrm>
            <a:off x="3124200" y="4191000"/>
            <a:ext cx="1905000" cy="180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Picture 10" descr="Image result for caring for elderly parents illitration&quo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29438" y="4229100"/>
            <a:ext cx="2214562" cy="199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1" name="Picture 12" descr="Clipart - Help old disabled people. Social worker of volunteer community helps elderly citizens on wheelchair, senior with cane vector illustration. Fotosearch"/>
          <p:cNvPicPr>
            <a:picLocks noChangeAspect="1" noChangeArrowheads="1"/>
          </p:cNvPicPr>
          <p:nvPr/>
        </p:nvPicPr>
        <p:blipFill>
          <a:blip r:embed="rId5">
            <a:extLst>
              <a:ext uri="{28A0092B-C50C-407E-A947-70E740481C1C}">
                <a14:useLocalDpi xmlns:a14="http://schemas.microsoft.com/office/drawing/2010/main" val="0"/>
              </a:ext>
            </a:extLst>
          </a:blip>
          <a:srcRect r="44920" b="51584"/>
          <a:stretch>
            <a:fillRect/>
          </a:stretch>
        </p:blipFill>
        <p:spPr bwMode="auto">
          <a:xfrm>
            <a:off x="131763" y="4511675"/>
            <a:ext cx="1260475" cy="1312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2" name="Picture 14" descr="Image result for father caring for sick child illitration&quo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45088" y="4576763"/>
            <a:ext cx="1831975"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94204763"/>
      </p:ext>
    </p:extLst>
  </p:cSld>
  <p:clrMapOvr>
    <a:masterClrMapping/>
  </p:clrMapOvr>
  <p:transition spd="slow">
    <p:blinds dir="ver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143692" y="169816"/>
            <a:ext cx="9000308" cy="6048103"/>
          </a:xfrm>
          <a:prstGeom prst="rect">
            <a:avLst/>
          </a:prstGeom>
        </p:spPr>
        <p:txBody>
          <a:bodyPr vert="horz" rtlCol="0" anchor="ctr">
            <a:normAutofit fontScale="25000" lnSpcReduction="20000"/>
            <a:scene3d>
              <a:camera prst="orthographicFront"/>
              <a:lightRig rig="soft" dir="t"/>
            </a:scene3d>
            <a:sp3d prstMaterial="softEdge">
              <a:bevelT w="25400" h="25400"/>
            </a:sp3d>
          </a:bodyPr>
          <a:lst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1600" b="1" i="0" u="none" strike="noStrike" kern="1200" cap="none" spc="0" normalizeH="0" baseline="0" noProof="0" dirty="0" smtClean="0">
                <a:ln>
                  <a:noFill/>
                </a:ln>
                <a:solidFill>
                  <a:srgbClr val="464646"/>
                </a:solidFill>
                <a:effectLst>
                  <a:outerShdw blurRad="31750" dist="25400" dir="5400000" algn="tl" rotWithShape="0">
                    <a:srgbClr val="000000">
                      <a:alpha val="25000"/>
                    </a:srgbClr>
                  </a:outerShdw>
                </a:effectLst>
                <a:uLnTx/>
                <a:uFillTx/>
                <a:latin typeface="Calibri" pitchFamily="34" charset="0"/>
                <a:ea typeface="+mj-ea"/>
                <a:cs typeface="+mj-cs"/>
              </a:rPr>
              <a:t>Employee’s Responsibility</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4800" b="1" i="0" u="none" strike="noStrike" kern="1200" cap="none" spc="0" normalizeH="0" baseline="0" noProof="0" dirty="0" smtClean="0">
              <a:ln>
                <a:noFill/>
              </a:ln>
              <a:solidFill>
                <a:srgbClr val="464646"/>
              </a:solidFill>
              <a:effectLst>
                <a:outerShdw blurRad="31750" dist="25400" dir="5400000" algn="tl" rotWithShape="0">
                  <a:srgbClr val="000000">
                    <a:alpha val="25000"/>
                  </a:srgbClr>
                </a:outerShdw>
              </a:effectLst>
              <a:uLnTx/>
              <a:uFillTx/>
              <a:latin typeface="Calibri" pitchFamily="34" charset="0"/>
              <a:ea typeface="+mj-ea"/>
              <a:cs typeface="+mj-cs"/>
            </a:endParaRPr>
          </a:p>
          <a:p>
            <a:pPr marL="365125" marR="0" lvl="0" indent="-255588" algn="l" defTabSz="914400" rtl="0" eaLnBrk="1" fontAlgn="auto" latinLnBrk="0" hangingPunct="1">
              <a:lnSpc>
                <a:spcPct val="110000"/>
              </a:lnSpc>
              <a:spcBef>
                <a:spcPts val="400"/>
              </a:spcBef>
              <a:spcAft>
                <a:spcPts val="0"/>
              </a:spcAft>
              <a:buClr>
                <a:srgbClr val="2DA2BF"/>
              </a:buClr>
              <a:buSzPct val="68000"/>
              <a:buFont typeface="Wingdings" panose="05000000000000000000" pitchFamily="2" charset="2"/>
              <a:buChar char="Ø"/>
              <a:tabLst/>
              <a:defRPr/>
            </a:pPr>
            <a:r>
              <a:rPr kumimoji="0" lang="en-US" altLang="en-US" sz="8000" b="0" i="0" u="none" strike="noStrike" kern="1200" cap="none" spc="0" normalizeH="0" baseline="0" noProof="0" dirty="0" smtClean="0">
                <a:ln>
                  <a:noFill/>
                </a:ln>
                <a:solidFill>
                  <a:prstClr val="black"/>
                </a:solidFill>
                <a:effectLst/>
                <a:uLnTx/>
                <a:uFillTx/>
                <a:latin typeface="Calibri" pitchFamily="34" charset="0"/>
                <a:ea typeface="+mj-ea"/>
                <a:cs typeface="+mj-cs"/>
              </a:rPr>
              <a:t>Notify their </a:t>
            </a:r>
            <a:r>
              <a:rPr kumimoji="0" lang="en-US" altLang="en-US" sz="8000" b="0" i="0" u="none" strike="noStrike" kern="1200" cap="none" spc="0" normalizeH="0" baseline="0" noProof="0" dirty="0">
                <a:ln>
                  <a:noFill/>
                </a:ln>
                <a:solidFill>
                  <a:prstClr val="black"/>
                </a:solidFill>
                <a:effectLst/>
                <a:uLnTx/>
                <a:uFillTx/>
                <a:latin typeface="Calibri" pitchFamily="34" charset="0"/>
                <a:ea typeface="+mj-ea"/>
                <a:cs typeface="+mj-cs"/>
              </a:rPr>
              <a:t>manager and Human Resources when </a:t>
            </a:r>
            <a:r>
              <a:rPr kumimoji="0" lang="en-US" altLang="en-US" sz="8000" b="0" i="0" u="none" strike="noStrike" kern="1200" cap="none" spc="0" normalizeH="0" baseline="0" noProof="0" dirty="0" smtClean="0">
                <a:ln>
                  <a:noFill/>
                </a:ln>
                <a:solidFill>
                  <a:prstClr val="black"/>
                </a:solidFill>
                <a:effectLst/>
                <a:uLnTx/>
                <a:uFillTx/>
                <a:latin typeface="Calibri" pitchFamily="34" charset="0"/>
                <a:ea typeface="+mj-ea"/>
                <a:cs typeface="+mj-cs"/>
              </a:rPr>
              <a:t>they </a:t>
            </a:r>
            <a:r>
              <a:rPr kumimoji="0" lang="en-US" altLang="en-US" sz="8000" b="0" i="0" u="none" strike="noStrike" kern="1200" cap="none" spc="0" normalizeH="0" baseline="0" noProof="0" dirty="0">
                <a:ln>
                  <a:noFill/>
                </a:ln>
                <a:solidFill>
                  <a:prstClr val="black"/>
                </a:solidFill>
                <a:effectLst/>
                <a:uLnTx/>
                <a:uFillTx/>
                <a:latin typeface="Calibri" pitchFamily="34" charset="0"/>
                <a:ea typeface="+mj-ea"/>
                <a:cs typeface="+mj-cs"/>
              </a:rPr>
              <a:t>need to </a:t>
            </a:r>
            <a:r>
              <a:rPr kumimoji="0" lang="en-US" altLang="en-US" sz="8000" b="0" i="0" u="none" strike="noStrike" kern="1200" cap="none" spc="0" normalizeH="0" baseline="0" noProof="0" dirty="0" smtClean="0">
                <a:ln>
                  <a:noFill/>
                </a:ln>
                <a:solidFill>
                  <a:prstClr val="black"/>
                </a:solidFill>
                <a:effectLst/>
                <a:uLnTx/>
                <a:uFillTx/>
                <a:latin typeface="Calibri" pitchFamily="34" charset="0"/>
                <a:ea typeface="+mj-ea"/>
                <a:cs typeface="+mj-cs"/>
              </a:rPr>
              <a:t>take a </a:t>
            </a:r>
            <a:r>
              <a:rPr kumimoji="0" lang="en-US" altLang="en-US" sz="8000" b="0" i="0" u="none" strike="noStrike" kern="1200" cap="none" spc="0" normalizeH="0" baseline="0" noProof="0" dirty="0">
                <a:ln>
                  <a:noFill/>
                </a:ln>
                <a:solidFill>
                  <a:prstClr val="black"/>
                </a:solidFill>
                <a:effectLst/>
                <a:uLnTx/>
                <a:uFillTx/>
                <a:latin typeface="Calibri" pitchFamily="34" charset="0"/>
                <a:ea typeface="+mj-ea"/>
                <a:cs typeface="+mj-cs"/>
              </a:rPr>
              <a:t>leave of absence</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1600" b="1" i="0" u="none" strike="noStrike" kern="1200" cap="none" spc="0" normalizeH="0" baseline="0" noProof="0" dirty="0">
              <a:ln>
                <a:noFill/>
              </a:ln>
              <a:solidFill>
                <a:srgbClr val="464646"/>
              </a:solidFill>
              <a:effectLst>
                <a:outerShdw blurRad="31750" dist="25400" dir="5400000" algn="tl" rotWithShape="0">
                  <a:srgbClr val="000000">
                    <a:alpha val="25000"/>
                  </a:srgbClr>
                </a:outerShdw>
              </a:effectLst>
              <a:uLnTx/>
              <a:uFillTx/>
              <a:latin typeface="Calibri" pitchFamily="34" charset="0"/>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1600" b="1" i="0" u="none" strike="noStrike" kern="1200" cap="none" spc="0" normalizeH="0" baseline="0" noProof="0" dirty="0" smtClean="0">
                <a:ln>
                  <a:noFill/>
                </a:ln>
                <a:solidFill>
                  <a:srgbClr val="464646"/>
                </a:solidFill>
                <a:effectLst>
                  <a:outerShdw blurRad="31750" dist="25400" dir="5400000" algn="tl" rotWithShape="0">
                    <a:srgbClr val="000000">
                      <a:alpha val="25000"/>
                    </a:srgbClr>
                  </a:outerShdw>
                </a:effectLst>
                <a:uLnTx/>
                <a:uFillTx/>
                <a:latin typeface="Calibri" pitchFamily="34" charset="0"/>
                <a:ea typeface="+mj-ea"/>
                <a:cs typeface="+mj-cs"/>
              </a:rPr>
              <a:t>Manager’s Responsibility</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4800" b="1" i="0" u="none" strike="noStrike" kern="1200" cap="none" spc="0" normalizeH="0" baseline="0" noProof="0" dirty="0" smtClean="0">
              <a:ln>
                <a:noFill/>
              </a:ln>
              <a:solidFill>
                <a:srgbClr val="464646"/>
              </a:solidFill>
              <a:effectLst>
                <a:outerShdw blurRad="31750" dist="25400" dir="5400000" algn="tl" rotWithShape="0">
                  <a:srgbClr val="000000">
                    <a:alpha val="25000"/>
                  </a:srgbClr>
                </a:outerShdw>
              </a:effectLst>
              <a:uLnTx/>
              <a:uFillTx/>
              <a:latin typeface="Calibri" pitchFamily="34" charset="0"/>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3200" b="1" i="0" u="none" strike="noStrike" kern="1200" cap="none" spc="0" normalizeH="0" baseline="0" noProof="0" dirty="0">
              <a:ln>
                <a:noFill/>
              </a:ln>
              <a:solidFill>
                <a:srgbClr val="464646"/>
              </a:solidFill>
              <a:effectLst>
                <a:outerShdw blurRad="31750" dist="25400" dir="5400000" algn="tl" rotWithShape="0">
                  <a:srgbClr val="000000">
                    <a:alpha val="25000"/>
                  </a:srgbClr>
                </a:outerShdw>
              </a:effectLst>
              <a:uLnTx/>
              <a:uFillTx/>
              <a:latin typeface="Calibri" pitchFamily="34" charset="0"/>
              <a:ea typeface="+mj-ea"/>
              <a:cs typeface="+mj-cs"/>
            </a:endParaRPr>
          </a:p>
          <a:p>
            <a:pPr marL="365125" marR="0" lvl="0" indent="-255588" algn="l" defTabSz="914400" rtl="0" eaLnBrk="1" fontAlgn="base" latinLnBrk="0" hangingPunct="1">
              <a:lnSpc>
                <a:spcPct val="110000"/>
              </a:lnSpc>
              <a:spcBef>
                <a:spcPts val="400"/>
              </a:spcBef>
              <a:spcAft>
                <a:spcPct val="0"/>
              </a:spcAft>
              <a:buClr>
                <a:srgbClr val="2DA2BF"/>
              </a:buClr>
              <a:buSzPct val="68000"/>
              <a:buFont typeface="Wingdings" panose="05000000000000000000" pitchFamily="2" charset="2"/>
              <a:buChar char="Ø"/>
              <a:tabLst/>
              <a:defRPr/>
            </a:pPr>
            <a:r>
              <a:rPr kumimoji="0" lang="en-US" altLang="en-US" sz="8000" b="0" i="0" u="none" strike="noStrike" kern="1200" cap="none" spc="0" normalizeH="0" baseline="0" noProof="0" dirty="0">
                <a:ln>
                  <a:noFill/>
                </a:ln>
                <a:solidFill>
                  <a:prstClr val="black"/>
                </a:solidFill>
                <a:effectLst/>
                <a:uLnTx/>
                <a:uFillTx/>
                <a:latin typeface="Calibri" pitchFamily="34" charset="0"/>
                <a:ea typeface="+mj-ea"/>
                <a:cs typeface="+mj-cs"/>
              </a:rPr>
              <a:t>Notify Human Resources when an employee is absence from work for 5 or more </a:t>
            </a:r>
            <a:r>
              <a:rPr kumimoji="0" lang="en-US" altLang="en-US" sz="8000" b="0" i="0" u="none" strike="noStrike" kern="1200" cap="none" spc="0" normalizeH="0" baseline="0" noProof="0" dirty="0" smtClean="0">
                <a:ln>
                  <a:noFill/>
                </a:ln>
                <a:solidFill>
                  <a:prstClr val="black"/>
                </a:solidFill>
                <a:effectLst/>
                <a:uLnTx/>
                <a:uFillTx/>
                <a:latin typeface="Calibri" pitchFamily="34" charset="0"/>
                <a:ea typeface="+mj-ea"/>
                <a:cs typeface="+mj-cs"/>
              </a:rPr>
              <a:t>consecutives days </a:t>
            </a:r>
            <a:r>
              <a:rPr kumimoji="0" lang="en-US" altLang="en-US" sz="8000" b="0" i="0" u="none" strike="noStrike" kern="1200" cap="none" spc="0" normalizeH="0" baseline="0" noProof="0" dirty="0">
                <a:ln>
                  <a:noFill/>
                </a:ln>
                <a:solidFill>
                  <a:prstClr val="black"/>
                </a:solidFill>
                <a:effectLst/>
                <a:uLnTx/>
                <a:uFillTx/>
                <a:latin typeface="Calibri" pitchFamily="34" charset="0"/>
                <a:ea typeface="+mj-ea"/>
                <a:cs typeface="+mj-cs"/>
              </a:rPr>
              <a:t>due to a serious illness or health condition of the employee’s or the employee’s family </a:t>
            </a:r>
            <a:r>
              <a:rPr kumimoji="0" lang="en-US" altLang="en-US" sz="8000" b="0" i="0" u="none" strike="noStrike" kern="1200" cap="none" spc="0" normalizeH="0" baseline="0" noProof="0" dirty="0" smtClean="0">
                <a:ln>
                  <a:noFill/>
                </a:ln>
                <a:solidFill>
                  <a:prstClr val="black"/>
                </a:solidFill>
                <a:effectLst/>
                <a:uLnTx/>
                <a:uFillTx/>
                <a:latin typeface="Calibri" pitchFamily="34" charset="0"/>
                <a:ea typeface="+mj-ea"/>
                <a:cs typeface="+mj-cs"/>
              </a:rPr>
              <a:t>member</a:t>
            </a:r>
          </a:p>
          <a:p>
            <a:pPr marL="109537" marR="0" lvl="0" indent="0" algn="l" defTabSz="914400" rtl="0" eaLnBrk="1" fontAlgn="base" latinLnBrk="0" hangingPunct="1">
              <a:lnSpc>
                <a:spcPct val="110000"/>
              </a:lnSpc>
              <a:spcBef>
                <a:spcPts val="400"/>
              </a:spcBef>
              <a:spcAft>
                <a:spcPct val="0"/>
              </a:spcAft>
              <a:buClr>
                <a:srgbClr val="2DA2BF"/>
              </a:buClr>
              <a:buSzPct val="68000"/>
              <a:buFontTx/>
              <a:buNone/>
              <a:tabLst/>
              <a:defRPr/>
            </a:pPr>
            <a:endParaRPr kumimoji="0" lang="en-US" altLang="en-US" sz="4800" b="0" i="0" u="none" strike="noStrike" kern="1200" cap="none" spc="0" normalizeH="0" baseline="0" noProof="0" dirty="0">
              <a:ln>
                <a:noFill/>
              </a:ln>
              <a:solidFill>
                <a:prstClr val="black"/>
              </a:solidFill>
              <a:effectLst/>
              <a:uLnTx/>
              <a:uFillTx/>
              <a:latin typeface="Calibri" pitchFamily="34" charset="0"/>
              <a:ea typeface="+mj-ea"/>
              <a:cs typeface="+mj-cs"/>
            </a:endParaRPr>
          </a:p>
          <a:p>
            <a:pPr marL="109537" marR="0" lvl="0" indent="0" algn="l" defTabSz="914400" rtl="0" eaLnBrk="1" fontAlgn="base" latinLnBrk="0" hangingPunct="1">
              <a:lnSpc>
                <a:spcPct val="110000"/>
              </a:lnSpc>
              <a:spcBef>
                <a:spcPts val="400"/>
              </a:spcBef>
              <a:spcAft>
                <a:spcPct val="0"/>
              </a:spcAft>
              <a:buClr>
                <a:srgbClr val="2DA2BF"/>
              </a:buClr>
              <a:buSzPct val="68000"/>
              <a:buFontTx/>
              <a:buNone/>
              <a:tabLst/>
              <a:defRPr/>
            </a:pPr>
            <a:r>
              <a:rPr kumimoji="0" lang="en-US" altLang="en-US" sz="11500" b="1" i="0" u="none" strike="noStrike" kern="1200" cap="none" spc="0" normalizeH="0" baseline="0" noProof="0" dirty="0">
                <a:ln>
                  <a:noFill/>
                </a:ln>
                <a:solidFill>
                  <a:srgbClr val="464646"/>
                </a:solidFill>
                <a:effectLst>
                  <a:outerShdw blurRad="31750" dist="25400" dir="5400000" algn="tl" rotWithShape="0">
                    <a:srgbClr val="000000">
                      <a:alpha val="25000"/>
                    </a:srgbClr>
                  </a:outerShdw>
                </a:effectLst>
                <a:uLnTx/>
                <a:uFillTx/>
                <a:latin typeface="Calibri" pitchFamily="34" charset="0"/>
                <a:ea typeface="+mj-ea"/>
                <a:cs typeface="+mj-cs"/>
              </a:rPr>
              <a:t>Human Resources </a:t>
            </a:r>
            <a:r>
              <a:rPr kumimoji="0" lang="en-US" altLang="en-US" sz="11500" b="1" i="0" u="none" strike="noStrike" kern="1200" cap="none" spc="0" normalizeH="0" baseline="0" noProof="0" dirty="0" smtClean="0">
                <a:ln>
                  <a:noFill/>
                </a:ln>
                <a:solidFill>
                  <a:srgbClr val="464646"/>
                </a:solidFill>
                <a:effectLst>
                  <a:outerShdw blurRad="31750" dist="25400" dir="5400000" algn="tl" rotWithShape="0">
                    <a:srgbClr val="000000">
                      <a:alpha val="25000"/>
                    </a:srgbClr>
                  </a:outerShdw>
                </a:effectLst>
                <a:uLnTx/>
                <a:uFillTx/>
                <a:latin typeface="Calibri" pitchFamily="34" charset="0"/>
                <a:ea typeface="+mj-ea"/>
                <a:cs typeface="+mj-cs"/>
              </a:rPr>
              <a:t>Responsibility</a:t>
            </a:r>
          </a:p>
          <a:p>
            <a:pPr marL="109537" marR="0" lvl="0" indent="0" algn="l" defTabSz="914400" rtl="0" eaLnBrk="1" fontAlgn="base" latinLnBrk="0" hangingPunct="1">
              <a:lnSpc>
                <a:spcPct val="110000"/>
              </a:lnSpc>
              <a:spcBef>
                <a:spcPts val="400"/>
              </a:spcBef>
              <a:spcAft>
                <a:spcPct val="0"/>
              </a:spcAft>
              <a:buClr>
                <a:srgbClr val="2DA2BF"/>
              </a:buClr>
              <a:buSzPct val="68000"/>
              <a:buFontTx/>
              <a:buNone/>
              <a:tabLst/>
              <a:defRPr/>
            </a:pPr>
            <a:endParaRPr kumimoji="0" lang="en-US" altLang="en-US" sz="4800" b="1" i="0" u="none" strike="noStrike" kern="1200" cap="none" spc="0" normalizeH="0" baseline="0" noProof="0" dirty="0" smtClean="0">
              <a:ln>
                <a:noFill/>
              </a:ln>
              <a:solidFill>
                <a:srgbClr val="464646"/>
              </a:solidFill>
              <a:effectLst>
                <a:outerShdw blurRad="31750" dist="25400" dir="5400000" algn="tl" rotWithShape="0">
                  <a:srgbClr val="000000">
                    <a:alpha val="25000"/>
                  </a:srgbClr>
                </a:outerShdw>
              </a:effectLst>
              <a:uLnTx/>
              <a:uFillTx/>
              <a:latin typeface="Calibri" pitchFamily="34" charset="0"/>
              <a:ea typeface="+mj-ea"/>
              <a:cs typeface="+mj-cs"/>
            </a:endParaRPr>
          </a:p>
          <a:p>
            <a:pPr marL="365125" marR="0" lvl="0" indent="-255588" algn="l" defTabSz="914400" rtl="0" eaLnBrk="1" fontAlgn="auto" latinLnBrk="0" hangingPunct="1">
              <a:lnSpc>
                <a:spcPct val="110000"/>
              </a:lnSpc>
              <a:spcBef>
                <a:spcPts val="400"/>
              </a:spcBef>
              <a:spcAft>
                <a:spcPts val="0"/>
              </a:spcAft>
              <a:buClr>
                <a:srgbClr val="2DA2BF"/>
              </a:buClr>
              <a:buSzPct val="68000"/>
              <a:buFont typeface="Wingdings" panose="05000000000000000000" pitchFamily="2" charset="2"/>
              <a:buChar char="Ø"/>
              <a:tabLst/>
              <a:defRPr/>
            </a:pPr>
            <a:r>
              <a:rPr kumimoji="0" lang="en-US" altLang="en-US" sz="8000" b="0" i="0" u="none" strike="noStrike" kern="1200" cap="none" spc="0" normalizeH="0" baseline="0" noProof="0" dirty="0" smtClean="0">
                <a:ln>
                  <a:noFill/>
                </a:ln>
                <a:solidFill>
                  <a:prstClr val="black"/>
                </a:solidFill>
                <a:effectLst/>
                <a:uLnTx/>
                <a:uFillTx/>
                <a:latin typeface="Calibri" pitchFamily="34" charset="0"/>
                <a:ea typeface="+mj-ea"/>
                <a:cs typeface="+mj-cs"/>
              </a:rPr>
              <a:t>Must contact the </a:t>
            </a:r>
            <a:r>
              <a:rPr kumimoji="0" lang="en-US" altLang="en-US" sz="8000" b="0" i="0" u="none" strike="noStrike" kern="1200" cap="none" spc="0" normalizeH="0" baseline="0" noProof="0" dirty="0">
                <a:ln>
                  <a:noFill/>
                </a:ln>
                <a:solidFill>
                  <a:prstClr val="black"/>
                </a:solidFill>
                <a:effectLst/>
                <a:uLnTx/>
                <a:uFillTx/>
                <a:latin typeface="Calibri" pitchFamily="34" charset="0"/>
                <a:ea typeface="+mj-ea"/>
                <a:cs typeface="+mj-cs"/>
              </a:rPr>
              <a:t>employee </a:t>
            </a:r>
            <a:r>
              <a:rPr kumimoji="0" lang="en-US" altLang="en-US" sz="8000" b="0" i="0" u="none" strike="noStrike" kern="1200" cap="none" spc="0" normalizeH="0" baseline="0" noProof="0" dirty="0" smtClean="0">
                <a:ln>
                  <a:noFill/>
                </a:ln>
                <a:solidFill>
                  <a:prstClr val="black"/>
                </a:solidFill>
                <a:effectLst/>
                <a:uLnTx/>
                <a:uFillTx/>
                <a:latin typeface="Calibri" pitchFamily="34" charset="0"/>
                <a:ea typeface="+mj-ea"/>
                <a:cs typeface="+mj-cs"/>
              </a:rPr>
              <a:t>and notify them about </a:t>
            </a:r>
            <a:r>
              <a:rPr kumimoji="0" lang="en-US" altLang="en-US" sz="8000" b="0" i="0" u="none" strike="noStrike" kern="1200" cap="none" spc="0" normalizeH="0" baseline="0" noProof="0" dirty="0">
                <a:ln>
                  <a:noFill/>
                </a:ln>
                <a:solidFill>
                  <a:prstClr val="black"/>
                </a:solidFill>
                <a:effectLst/>
                <a:uLnTx/>
                <a:uFillTx/>
                <a:latin typeface="Calibri" pitchFamily="34" charset="0"/>
                <a:ea typeface="+mj-ea"/>
                <a:cs typeface="+mj-cs"/>
              </a:rPr>
              <a:t>their rights and benefits </a:t>
            </a:r>
            <a:r>
              <a:rPr kumimoji="0" lang="en-US" altLang="en-US" sz="8000" b="0" i="0" u="none" strike="noStrike" kern="1200" cap="none" spc="0" normalizeH="0" baseline="0" noProof="0" dirty="0" smtClean="0">
                <a:ln>
                  <a:noFill/>
                </a:ln>
                <a:solidFill>
                  <a:prstClr val="black"/>
                </a:solidFill>
                <a:effectLst/>
                <a:uLnTx/>
                <a:uFillTx/>
                <a:latin typeface="Calibri" pitchFamily="34" charset="0"/>
                <a:ea typeface="+mj-ea"/>
                <a:cs typeface="+mj-cs"/>
              </a:rPr>
              <a:t>under FMLA and PFML</a:t>
            </a:r>
          </a:p>
          <a:p>
            <a:pPr marL="365125" marR="0" lvl="0" indent="-255588" algn="l" defTabSz="914400" rtl="0" eaLnBrk="1" fontAlgn="auto" latinLnBrk="0" hangingPunct="1">
              <a:lnSpc>
                <a:spcPct val="110000"/>
              </a:lnSpc>
              <a:spcBef>
                <a:spcPts val="400"/>
              </a:spcBef>
              <a:spcAft>
                <a:spcPts val="0"/>
              </a:spcAft>
              <a:buClr>
                <a:srgbClr val="2DA2BF"/>
              </a:buClr>
              <a:buSzPct val="68000"/>
              <a:buFont typeface="Wingdings" panose="05000000000000000000" pitchFamily="2" charset="2"/>
              <a:buChar char="Ø"/>
              <a:tabLst/>
              <a:defRPr/>
            </a:pPr>
            <a:endParaRPr kumimoji="0" lang="en-US" altLang="en-US" sz="8000" b="0" i="0" u="none" strike="noStrike" kern="1200" cap="none" spc="0" normalizeH="0" baseline="0" noProof="0" dirty="0">
              <a:ln>
                <a:noFill/>
              </a:ln>
              <a:solidFill>
                <a:prstClr val="black"/>
              </a:solidFill>
              <a:effectLst/>
              <a:uLnTx/>
              <a:uFillTx/>
              <a:latin typeface="Calibri" pitchFamily="34" charset="0"/>
              <a:ea typeface="+mj-ea"/>
              <a:cs typeface="+mj-cs"/>
            </a:endParaRPr>
          </a:p>
          <a:p>
            <a:pPr marL="109537" marR="0" lvl="0" algn="l" defTabSz="914400" rtl="0" eaLnBrk="1" fontAlgn="auto" latinLnBrk="0" hangingPunct="1">
              <a:lnSpc>
                <a:spcPct val="110000"/>
              </a:lnSpc>
              <a:spcBef>
                <a:spcPts val="400"/>
              </a:spcBef>
              <a:spcAft>
                <a:spcPts val="0"/>
              </a:spcAft>
              <a:buClr>
                <a:srgbClr val="2DA2BF"/>
              </a:buClr>
              <a:buSzPct val="68000"/>
              <a:tabLst/>
              <a:defRPr/>
            </a:pPr>
            <a:r>
              <a:rPr kumimoji="0" lang="en-US" altLang="en-US" sz="8000" i="1" u="none" strike="noStrike" kern="1200" cap="none" spc="0" normalizeH="0" baseline="0" noProof="0" dirty="0" smtClean="0">
                <a:ln>
                  <a:noFill/>
                </a:ln>
                <a:solidFill>
                  <a:prstClr val="black"/>
                </a:solidFill>
                <a:effectLst/>
                <a:uLnTx/>
                <a:uFillTx/>
                <a:latin typeface="Calibri" pitchFamily="34" charset="0"/>
              </a:rPr>
              <a:t>If the employee is absent from work due to one or more of the qualifying reasons </a:t>
            </a:r>
            <a:r>
              <a:rPr lang="en-US" altLang="en-US" sz="8000" i="1" dirty="0" smtClean="0">
                <a:solidFill>
                  <a:prstClr val="black"/>
                </a:solidFill>
                <a:effectLst/>
                <a:latin typeface="Calibri" pitchFamily="34" charset="0"/>
              </a:rPr>
              <a:t>that falls under</a:t>
            </a:r>
            <a:r>
              <a:rPr kumimoji="0" lang="en-US" altLang="en-US" sz="8000" i="1" u="none" strike="noStrike" kern="1200" cap="none" spc="0" normalizeH="0" baseline="0" noProof="0" dirty="0" smtClean="0">
                <a:ln>
                  <a:noFill/>
                </a:ln>
                <a:solidFill>
                  <a:prstClr val="black"/>
                </a:solidFill>
                <a:effectLst/>
                <a:uLnTx/>
                <a:uFillTx/>
                <a:latin typeface="Calibri" pitchFamily="34" charset="0"/>
              </a:rPr>
              <a:t> FMLA/PFML, HR will designate the </a:t>
            </a:r>
            <a:r>
              <a:rPr lang="en-US" altLang="en-US" sz="8000" i="1" dirty="0" smtClean="0">
                <a:solidFill>
                  <a:prstClr val="black"/>
                </a:solidFill>
                <a:effectLst/>
                <a:latin typeface="Calibri" pitchFamily="34" charset="0"/>
              </a:rPr>
              <a:t>employee</a:t>
            </a:r>
            <a:r>
              <a:rPr kumimoji="0" lang="en-US" altLang="en-US" sz="8000" i="1" u="none" strike="noStrike" kern="1200" cap="none" spc="0" normalizeH="0" baseline="0" noProof="0" dirty="0" smtClean="0">
                <a:ln>
                  <a:noFill/>
                </a:ln>
                <a:solidFill>
                  <a:prstClr val="black"/>
                </a:solidFill>
                <a:effectLst/>
                <a:uLnTx/>
                <a:uFillTx/>
                <a:latin typeface="Calibri" pitchFamily="34" charset="0"/>
              </a:rPr>
              <a:t>’s absence as part of their FMLA/PMFL Leave</a:t>
            </a: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5000" b="1" i="0" u="none" strike="noStrike" kern="1200" cap="none" spc="0" normalizeH="0" baseline="0" noProof="0" dirty="0">
              <a:ln>
                <a:noFill/>
              </a:ln>
              <a:solidFill>
                <a:prstClr val="black"/>
              </a:solidFill>
              <a:effectLst>
                <a:outerShdw blurRad="31750" dist="25400" dir="5400000" algn="tl" rotWithShape="0">
                  <a:srgbClr val="000000">
                    <a:alpha val="25000"/>
                  </a:srgbClr>
                </a:outerShdw>
              </a:effectLst>
              <a:uLnTx/>
              <a:uFillTx/>
              <a:latin typeface="Calibri" pitchFamily="34" charset="0"/>
              <a:ea typeface="+mj-ea"/>
              <a:cs typeface="+mj-cs"/>
            </a:endParaRPr>
          </a:p>
        </p:txBody>
      </p:sp>
    </p:spTree>
    <p:extLst>
      <p:ext uri="{BB962C8B-B14F-4D97-AF65-F5344CB8AC3E}">
        <p14:creationId xmlns:p14="http://schemas.microsoft.com/office/powerpoint/2010/main" val="827138781"/>
      </p:ext>
    </p:extLst>
  </p:cSld>
  <p:clrMapOvr>
    <a:masterClrMapping/>
  </p:clrMapOvr>
  <p:transition spd="slow">
    <p:blinds dir="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t="1684"/>
          <a:stretch/>
        </p:blipFill>
        <p:spPr>
          <a:xfrm>
            <a:off x="1794102" y="0"/>
            <a:ext cx="5619069" cy="6911066"/>
          </a:xfrm>
          <a:prstGeom prst="rect">
            <a:avLst/>
          </a:prstGeom>
        </p:spPr>
      </p:pic>
    </p:spTree>
    <p:extLst>
      <p:ext uri="{BB962C8B-B14F-4D97-AF65-F5344CB8AC3E}">
        <p14:creationId xmlns:p14="http://schemas.microsoft.com/office/powerpoint/2010/main" val="582467151"/>
      </p:ext>
    </p:extLst>
  </p:cSld>
  <p:clrMapOvr>
    <a:masterClrMapping/>
  </p:clrMapOvr>
  <p:transition spd="slow">
    <p:blinds dir="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15872" y="0"/>
            <a:ext cx="5556478" cy="6897430"/>
          </a:xfrm>
          <a:prstGeom prst="rect">
            <a:avLst/>
          </a:prstGeom>
        </p:spPr>
      </p:pic>
      <p:sp>
        <p:nvSpPr>
          <p:cNvPr id="3" name="TextBox 2"/>
          <p:cNvSpPr txBox="1"/>
          <p:nvPr/>
        </p:nvSpPr>
        <p:spPr>
          <a:xfrm>
            <a:off x="7568293" y="6286499"/>
            <a:ext cx="1575707" cy="461665"/>
          </a:xfrm>
          <a:prstGeom prst="rect">
            <a:avLst/>
          </a:prstGeom>
          <a:noFill/>
        </p:spPr>
        <p:txBody>
          <a:bodyPr wrap="square" rtlCol="0">
            <a:spAutoFit/>
          </a:bodyPr>
          <a:lstStyle/>
          <a:p>
            <a:r>
              <a:rPr lang="en-US" sz="1200" dirty="0" smtClean="0">
                <a:latin typeface="Calibri" panose="020F0502020204030204" pitchFamily="34" charset="0"/>
                <a:cs typeface="Calibri" panose="020F0502020204030204" pitchFamily="34" charset="0"/>
                <a:hlinkClick r:id="rId3"/>
              </a:rPr>
              <a:t>Mass4You liveandworkwell.com</a:t>
            </a:r>
            <a:r>
              <a:rPr lang="en-US" sz="1200" dirty="0" smtClean="0">
                <a:latin typeface="Calibri" panose="020F0502020204030204" pitchFamily="34" charset="0"/>
                <a:cs typeface="Calibri" panose="020F0502020204030204" pitchFamily="34" charset="0"/>
              </a:rPr>
              <a:t> </a:t>
            </a:r>
            <a:endParaRPr lang="en-US" sz="1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75556533"/>
      </p:ext>
    </p:extLst>
  </p:cSld>
  <p:clrMapOvr>
    <a:masterClrMapping/>
  </p:clrMapOvr>
  <p:transition spd="slow">
    <p:blinds dir="ver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 y="-1"/>
            <a:ext cx="9139071" cy="4702629"/>
          </a:xfrm>
          <a:prstGeom prst="rect">
            <a:avLst/>
          </a:prstGeom>
        </p:spPr>
      </p:pic>
      <p:pic>
        <p:nvPicPr>
          <p:cNvPr id="5" name="Picture 4"/>
          <p:cNvPicPr>
            <a:picLocks noChangeAspect="1"/>
          </p:cNvPicPr>
          <p:nvPr/>
        </p:nvPicPr>
        <p:blipFill>
          <a:blip r:embed="rId3"/>
          <a:stretch>
            <a:fillRect/>
          </a:stretch>
        </p:blipFill>
        <p:spPr>
          <a:xfrm>
            <a:off x="764296" y="2800350"/>
            <a:ext cx="7610475" cy="4057650"/>
          </a:xfrm>
          <a:prstGeom prst="rect">
            <a:avLst/>
          </a:prstGeom>
        </p:spPr>
      </p:pic>
      <p:pic>
        <p:nvPicPr>
          <p:cNvPr id="6" name="Picture 5"/>
          <p:cNvPicPr>
            <a:picLocks noChangeAspect="1"/>
          </p:cNvPicPr>
          <p:nvPr/>
        </p:nvPicPr>
        <p:blipFill>
          <a:blip r:embed="rId4"/>
          <a:stretch>
            <a:fillRect/>
          </a:stretch>
        </p:blipFill>
        <p:spPr>
          <a:xfrm>
            <a:off x="0" y="19594"/>
            <a:ext cx="9156514" cy="5760720"/>
          </a:xfrm>
          <a:prstGeom prst="rect">
            <a:avLst/>
          </a:prstGeom>
        </p:spPr>
      </p:pic>
    </p:spTree>
    <p:extLst>
      <p:ext uri="{BB962C8B-B14F-4D97-AF65-F5344CB8AC3E}">
        <p14:creationId xmlns:p14="http://schemas.microsoft.com/office/powerpoint/2010/main" val="251722631"/>
      </p:ext>
    </p:extLst>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0"/>
            <a:ext cx="9163529" cy="5460274"/>
          </a:xfrm>
          <a:prstGeom prst="rect">
            <a:avLst/>
          </a:prstGeom>
        </p:spPr>
      </p:pic>
      <p:sp>
        <p:nvSpPr>
          <p:cNvPr id="2" name="Content Placeholder 1"/>
          <p:cNvSpPr>
            <a:spLocks noGrp="1"/>
          </p:cNvSpPr>
          <p:nvPr>
            <p:ph idx="1"/>
          </p:nvPr>
        </p:nvSpPr>
        <p:spPr>
          <a:xfrm>
            <a:off x="0" y="5368834"/>
            <a:ext cx="9143999" cy="1489166"/>
          </a:xfrm>
        </p:spPr>
        <p:txBody>
          <a:bodyPr/>
          <a:lstStyle/>
          <a:p>
            <a:pPr marL="109537" indent="0" algn="r">
              <a:buNone/>
            </a:pPr>
            <a:r>
              <a:rPr lang="en-US" sz="1600" dirty="0">
                <a:effectLst>
                  <a:outerShdw blurRad="38100" dist="38100" dir="2700000" algn="tl">
                    <a:srgbClr val="000000">
                      <a:alpha val="43137"/>
                    </a:srgbClr>
                  </a:outerShdw>
                </a:effectLst>
                <a:latin typeface="Calibri" pitchFamily="34" charset="0"/>
              </a:rPr>
              <a:t>31 Milk </a:t>
            </a:r>
            <a:r>
              <a:rPr lang="en-US" sz="1600" dirty="0" smtClean="0">
                <a:effectLst>
                  <a:outerShdw blurRad="38100" dist="38100" dir="2700000" algn="tl">
                    <a:srgbClr val="000000">
                      <a:alpha val="43137"/>
                    </a:srgbClr>
                  </a:outerShdw>
                </a:effectLst>
                <a:latin typeface="Calibri" pitchFamily="34" charset="0"/>
              </a:rPr>
              <a:t>Street, Suite 810, Boston</a:t>
            </a:r>
            <a:r>
              <a:rPr lang="en-US" sz="1600" dirty="0">
                <a:effectLst>
                  <a:outerShdw blurRad="38100" dist="38100" dir="2700000" algn="tl">
                    <a:srgbClr val="000000">
                      <a:alpha val="43137"/>
                    </a:srgbClr>
                  </a:outerShdw>
                </a:effectLst>
                <a:latin typeface="Calibri" pitchFamily="34" charset="0"/>
              </a:rPr>
              <a:t>, MA 02109</a:t>
            </a:r>
          </a:p>
          <a:p>
            <a:pPr marL="109537" indent="0" algn="r">
              <a:buNone/>
            </a:pPr>
            <a:r>
              <a:rPr lang="en-US" sz="1600" dirty="0" smtClean="0">
                <a:effectLst>
                  <a:outerShdw blurRad="38100" dist="38100" dir="2700000" algn="tl">
                    <a:srgbClr val="000000">
                      <a:alpha val="43137"/>
                    </a:srgbClr>
                  </a:outerShdw>
                </a:effectLst>
                <a:latin typeface="Calibri" pitchFamily="34" charset="0"/>
              </a:rPr>
              <a:t>Contact: (617</a:t>
            </a:r>
            <a:r>
              <a:rPr lang="en-US" sz="1600" dirty="0">
                <a:effectLst>
                  <a:outerShdw blurRad="38100" dist="38100" dir="2700000" algn="tl">
                    <a:srgbClr val="000000">
                      <a:alpha val="43137"/>
                    </a:srgbClr>
                  </a:outerShdw>
                </a:effectLst>
                <a:latin typeface="Calibri" pitchFamily="34" charset="0"/>
              </a:rPr>
              <a:t>) </a:t>
            </a:r>
            <a:r>
              <a:rPr lang="en-US" sz="1600" dirty="0" smtClean="0">
                <a:effectLst>
                  <a:outerShdw blurRad="38100" dist="38100" dir="2700000" algn="tl">
                    <a:srgbClr val="000000">
                      <a:alpha val="43137"/>
                    </a:srgbClr>
                  </a:outerShdw>
                </a:effectLst>
                <a:latin typeface="Calibri" pitchFamily="34" charset="0"/>
              </a:rPr>
              <a:t>482-9600 or (800</a:t>
            </a:r>
            <a:r>
              <a:rPr lang="en-US" sz="1600" dirty="0">
                <a:effectLst>
                  <a:outerShdw blurRad="38100" dist="38100" dir="2700000" algn="tl">
                    <a:srgbClr val="000000">
                      <a:alpha val="43137"/>
                    </a:srgbClr>
                  </a:outerShdw>
                </a:effectLst>
                <a:latin typeface="Calibri" pitchFamily="34" charset="0"/>
              </a:rPr>
              <a:t>) 525-0210</a:t>
            </a:r>
          </a:p>
          <a:p>
            <a:pPr marL="109537" indent="0" algn="r">
              <a:buNone/>
            </a:pPr>
            <a:r>
              <a:rPr lang="en-US" sz="1600" dirty="0" smtClean="0">
                <a:effectLst>
                  <a:outerShdw blurRad="38100" dist="38100" dir="2700000" algn="tl">
                    <a:srgbClr val="000000">
                      <a:alpha val="43137"/>
                    </a:srgbClr>
                  </a:outerShdw>
                </a:effectLst>
                <a:latin typeface="Calibri" pitchFamily="34" charset="0"/>
              </a:rPr>
              <a:t>Fax: </a:t>
            </a:r>
            <a:r>
              <a:rPr lang="en-US" sz="1600" dirty="0">
                <a:effectLst>
                  <a:outerShdw blurRad="38100" dist="38100" dir="2700000" algn="tl">
                    <a:srgbClr val="000000">
                      <a:alpha val="43137"/>
                    </a:srgbClr>
                  </a:outerShdw>
                </a:effectLst>
                <a:latin typeface="Calibri" pitchFamily="34" charset="0"/>
              </a:rPr>
              <a:t>(617) </a:t>
            </a:r>
            <a:r>
              <a:rPr lang="en-US" sz="1600" dirty="0" smtClean="0">
                <a:effectLst>
                  <a:outerShdw blurRad="38100" dist="38100" dir="2700000" algn="tl">
                    <a:srgbClr val="000000">
                      <a:alpha val="43137"/>
                    </a:srgbClr>
                  </a:outerShdw>
                </a:effectLst>
                <a:latin typeface="Calibri" pitchFamily="34" charset="0"/>
              </a:rPr>
              <a:t>482-9909</a:t>
            </a:r>
            <a:endParaRPr lang="en-US" sz="1600" dirty="0">
              <a:effectLst>
                <a:outerShdw blurRad="38100" dist="38100" dir="2700000" algn="tl">
                  <a:srgbClr val="000000">
                    <a:alpha val="43137"/>
                  </a:srgbClr>
                </a:outerShdw>
              </a:effectLst>
              <a:latin typeface="Calibri" pitchFamily="34" charset="0"/>
            </a:endParaRPr>
          </a:p>
          <a:p>
            <a:pPr marL="109537" indent="0" algn="r">
              <a:buNone/>
            </a:pPr>
            <a:r>
              <a:rPr lang="en-US" sz="1600" dirty="0">
                <a:effectLst>
                  <a:outerShdw blurRad="38100" dist="38100" dir="2700000" algn="tl">
                    <a:srgbClr val="000000">
                      <a:alpha val="43137"/>
                    </a:srgbClr>
                  </a:outerShdw>
                </a:effectLst>
                <a:latin typeface="Calibri" pitchFamily="34" charset="0"/>
              </a:rPr>
              <a:t>Our Helpline Numbers </a:t>
            </a:r>
            <a:r>
              <a:rPr lang="en-US" sz="1600" dirty="0" smtClean="0">
                <a:effectLst>
                  <a:outerShdw blurRad="38100" dist="38100" dir="2700000" algn="tl">
                    <a:srgbClr val="000000">
                      <a:alpha val="43137"/>
                    </a:srgbClr>
                  </a:outerShdw>
                </a:effectLst>
                <a:latin typeface="Calibri" pitchFamily="34" charset="0"/>
              </a:rPr>
              <a:t>are: 1-800-LCL-0210</a:t>
            </a:r>
            <a:endParaRPr lang="en-US" sz="1600" dirty="0">
              <a:effectLst>
                <a:outerShdw blurRad="38100" dist="38100" dir="2700000" algn="tl">
                  <a:srgbClr val="000000">
                    <a:alpha val="43137"/>
                  </a:srgbClr>
                </a:outerShdw>
              </a:effectLst>
              <a:latin typeface="Calibri" pitchFamily="34" charset="0"/>
            </a:endParaRPr>
          </a:p>
          <a:p>
            <a:pPr marL="109537" indent="0" algn="r">
              <a:buNone/>
            </a:pPr>
            <a:r>
              <a:rPr lang="en-US" sz="1600" b="1" dirty="0" smtClean="0">
                <a:solidFill>
                  <a:srgbClr val="0070C0"/>
                </a:solidFill>
                <a:effectLst>
                  <a:outerShdw blurRad="38100" dist="38100" dir="2700000" algn="tl">
                    <a:srgbClr val="000000">
                      <a:alpha val="43137"/>
                    </a:srgbClr>
                  </a:outerShdw>
                </a:effectLst>
                <a:latin typeface="Calibri" pitchFamily="34" charset="0"/>
                <a:hlinkClick r:id="rId3"/>
              </a:rPr>
              <a:t>email@lclma.org</a:t>
            </a:r>
            <a:r>
              <a:rPr lang="en-US" sz="1600" b="1" dirty="0" smtClean="0">
                <a:solidFill>
                  <a:srgbClr val="0070C0"/>
                </a:solidFill>
                <a:effectLst>
                  <a:outerShdw blurRad="38100" dist="38100" dir="2700000" algn="tl">
                    <a:srgbClr val="000000">
                      <a:alpha val="43137"/>
                    </a:srgbClr>
                  </a:outerShdw>
                </a:effectLst>
                <a:latin typeface="Calibri" pitchFamily="34" charset="0"/>
              </a:rPr>
              <a:t>  </a:t>
            </a:r>
          </a:p>
        </p:txBody>
      </p:sp>
      <p:sp>
        <p:nvSpPr>
          <p:cNvPr id="5" name="Rectangle 4"/>
          <p:cNvSpPr/>
          <p:nvPr/>
        </p:nvSpPr>
        <p:spPr>
          <a:xfrm>
            <a:off x="2329416" y="932207"/>
            <a:ext cx="4463270" cy="584775"/>
          </a:xfrm>
          <a:prstGeom prst="rect">
            <a:avLst/>
          </a:prstGeom>
        </p:spPr>
        <p:txBody>
          <a:bodyPr wrap="square">
            <a:spAutoFit/>
          </a:bodyPr>
          <a:lstStyle/>
          <a:p>
            <a:pPr marL="109537" lvl="0" algn="ctr" defTabSz="914400" eaLnBrk="0" fontAlgn="base" hangingPunct="0">
              <a:spcBef>
                <a:spcPts val="400"/>
              </a:spcBef>
              <a:spcAft>
                <a:spcPct val="0"/>
              </a:spcAft>
              <a:buClr>
                <a:srgbClr val="2DA2BF"/>
              </a:buClr>
              <a:buSzPct val="68000"/>
            </a:pPr>
            <a:r>
              <a:rPr lang="en-US" sz="3200" b="1" dirty="0">
                <a:solidFill>
                  <a:prstClr val="black"/>
                </a:solidFill>
                <a:effectLst>
                  <a:outerShdw blurRad="38100" dist="38100" dir="2700000" algn="tl">
                    <a:srgbClr val="000000">
                      <a:alpha val="43137"/>
                    </a:srgbClr>
                  </a:outerShdw>
                </a:effectLst>
                <a:latin typeface="Calibri" pitchFamily="34" charset="0"/>
                <a:hlinkClick r:id="rId4"/>
              </a:rPr>
              <a:t>https://www.lclma.org/</a:t>
            </a:r>
            <a:r>
              <a:rPr lang="en-US" sz="3200" b="1" dirty="0">
                <a:solidFill>
                  <a:prstClr val="black"/>
                </a:solidFill>
                <a:effectLst>
                  <a:outerShdw blurRad="38100" dist="38100" dir="2700000" algn="tl">
                    <a:srgbClr val="000000">
                      <a:alpha val="43137"/>
                    </a:srgbClr>
                  </a:outerShdw>
                </a:effectLst>
                <a:latin typeface="Calibri" pitchFamily="34" charset="0"/>
              </a:rPr>
              <a:t> </a:t>
            </a:r>
          </a:p>
        </p:txBody>
      </p:sp>
    </p:spTree>
    <p:extLst>
      <p:ext uri="{BB962C8B-B14F-4D97-AF65-F5344CB8AC3E}">
        <p14:creationId xmlns:p14="http://schemas.microsoft.com/office/powerpoint/2010/main" val="1099479947"/>
      </p:ext>
    </p:extLst>
  </p:cSld>
  <p:clrMapOvr>
    <a:masterClrMapping/>
  </p:clrMapOvr>
  <p:transition spd="slow">
    <p:blinds dir="vert"/>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1_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Override1.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5.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6.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7.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8.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Office Theme</Template>
  <TotalTime>12291</TotalTime>
  <Words>1180</Words>
  <Application>Microsoft Office PowerPoint</Application>
  <PresentationFormat>On-screen Show (4:3)</PresentationFormat>
  <Paragraphs>117</Paragraphs>
  <Slides>16</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16</vt:i4>
      </vt:variant>
    </vt:vector>
  </HeadingPairs>
  <TitlesOfParts>
    <vt:vector size="25" baseType="lpstr">
      <vt:lpstr>Arial</vt:lpstr>
      <vt:lpstr>Calibri</vt:lpstr>
      <vt:lpstr>Lucida Sans Unicode</vt:lpstr>
      <vt:lpstr>Verdana</vt:lpstr>
      <vt:lpstr>Wingdings</vt:lpstr>
      <vt:lpstr>Wingdings 2</vt:lpstr>
      <vt:lpstr>Wingdings 3</vt:lpstr>
      <vt:lpstr>Concourse</vt:lpstr>
      <vt:lpstr>1_Concourse</vt:lpstr>
      <vt:lpstr>PowerPoint Presentation</vt:lpstr>
      <vt:lpstr>PowerPoint Presentation</vt:lpstr>
      <vt:lpstr>Family and Medical Leave Act</vt:lpstr>
      <vt:lpstr>FMLA can be taken for the following reasons:</vt:lpstr>
      <vt:lpstr>PowerPoint Presentation</vt:lpstr>
      <vt:lpstr>PowerPoint Presentation</vt:lpstr>
      <vt:lpstr>PowerPoint Presentation</vt:lpstr>
      <vt:lpstr>PowerPoint Presentation</vt:lpstr>
      <vt:lpstr>PowerPoint Presentation</vt:lpstr>
      <vt:lpstr>FMLA/PFML Benefits</vt:lpstr>
      <vt:lpstr>Continuous vs. Intermittent Leave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Lien Seng</dc:creator>
  <cp:lastModifiedBy>India Jackson</cp:lastModifiedBy>
  <cp:revision>80</cp:revision>
  <dcterms:created xsi:type="dcterms:W3CDTF">2021-06-07T14:37:29Z</dcterms:created>
  <dcterms:modified xsi:type="dcterms:W3CDTF">2021-06-23T12:30:12Z</dcterms:modified>
</cp:coreProperties>
</file>